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5" r:id="rId3"/>
    <p:sldId id="257" r:id="rId4"/>
    <p:sldId id="260" r:id="rId5"/>
    <p:sldId id="258" r:id="rId6"/>
    <p:sldId id="268" r:id="rId7"/>
    <p:sldId id="270" r:id="rId8"/>
    <p:sldId id="259" r:id="rId9"/>
    <p:sldId id="263" r:id="rId10"/>
    <p:sldId id="266" r:id="rId11"/>
    <p:sldId id="267" r:id="rId12"/>
    <p:sldId id="264" r:id="rId13"/>
    <p:sldId id="272" r:id="rId14"/>
    <p:sldId id="271" r:id="rId15"/>
    <p:sldId id="273" r:id="rId16"/>
    <p:sldId id="274" r:id="rId17"/>
    <p:sldId id="290" r:id="rId18"/>
    <p:sldId id="276" r:id="rId19"/>
    <p:sldId id="277" r:id="rId20"/>
    <p:sldId id="278" r:id="rId21"/>
    <p:sldId id="280" r:id="rId22"/>
    <p:sldId id="281" r:id="rId23"/>
    <p:sldId id="282" r:id="rId24"/>
    <p:sldId id="279" r:id="rId25"/>
    <p:sldId id="283" r:id="rId26"/>
    <p:sldId id="284" r:id="rId27"/>
    <p:sldId id="285" r:id="rId28"/>
    <p:sldId id="286" r:id="rId29"/>
    <p:sldId id="287" r:id="rId30"/>
    <p:sldId id="288" r:id="rId31"/>
    <p:sldId id="289" r:id="rId32"/>
    <p:sldId id="291" r:id="rId33"/>
    <p:sldId id="292"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81260-D72E-0E95-02B3-0AAB456CCBC3}" v="816" dt="2022-05-24T05:02:19.593"/>
    <p1510:client id="{0E0F6593-2D78-E3BA-7A3F-B59A69732590}" v="161" dt="2022-04-10T13:07:08.808"/>
    <p1510:client id="{33BC5204-4F1D-DC6F-5D9E-06C3EB408B3B}" v="203" dt="2022-04-09T14:33:03.673"/>
    <p1510:client id="{58856718-D6DE-A245-92DE-D426708B2DA7}" v="16" dt="2022-03-22T05:53:26.872"/>
    <p1510:client id="{5A84C4F7-1555-7C2E-0082-F6A20E8A3309}" v="69" dt="2022-03-22T05:57:00.175"/>
    <p1510:client id="{8B1E8E82-D954-48EC-AC66-BA606A3AF79F}" v="19" dt="2022-03-22T03:36:55.678"/>
    <p1510:client id="{955F9C3C-5E65-4D13-B40D-CCEC557C843F}" v="15" dt="2022-05-16T15:54:18.935"/>
    <p1510:client id="{A7BB1052-5E1D-5852-A4C1-A77015D57E1E}" v="44" dt="2022-04-12T07:25:46.532"/>
    <p1510:client id="{E0C273B4-94B1-6CA9-C284-E2E1CA212DCC}" v="52" dt="2022-05-25T06:39:13.298"/>
    <p1510:client id="{E0D0B8A3-8766-D4DC-DBDB-01AEB011F64E}" v="17" dt="2022-03-22T03:40:00.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8B1E8E82-D954-48EC-AC66-BA606A3AF79F}"/>
    <pc:docChg chg="modSld">
      <pc:chgData name="" userId="" providerId="" clId="Web-{8B1E8E82-D954-48EC-AC66-BA606A3AF79F}" dt="2022-03-22T03:35:31.692" v="1" actId="20577"/>
      <pc:docMkLst>
        <pc:docMk/>
      </pc:docMkLst>
      <pc:sldChg chg="modSp">
        <pc:chgData name="" userId="" providerId="" clId="Web-{8B1E8E82-D954-48EC-AC66-BA606A3AF79F}" dt="2022-03-22T03:35:31.692" v="1" actId="20577"/>
        <pc:sldMkLst>
          <pc:docMk/>
          <pc:sldMk cId="109857222" sldId="256"/>
        </pc:sldMkLst>
        <pc:spChg chg="mod">
          <ac:chgData name="" userId="" providerId="" clId="Web-{8B1E8E82-D954-48EC-AC66-BA606A3AF79F}" dt="2022-03-22T03:35:31.692" v="1" actId="20577"/>
          <ac:spMkLst>
            <pc:docMk/>
            <pc:sldMk cId="109857222" sldId="256"/>
            <ac:spMk id="2" creationId="{00000000-0000-0000-0000-000000000000}"/>
          </ac:spMkLst>
        </pc:spChg>
      </pc:sldChg>
    </pc:docChg>
  </pc:docChgLst>
  <pc:docChgLst>
    <pc:chgData name="Rizty Maulida Badri" userId="S::20920006@mahasiswa.itb.ac.id::5de05cc5-5a55-4a21-81fb-887680975d1f" providerId="AD" clId="Web-{33BC5204-4F1D-DC6F-5D9E-06C3EB408B3B}"/>
    <pc:docChg chg="addSld modSld sldOrd">
      <pc:chgData name="Rizty Maulida Badri" userId="S::20920006@mahasiswa.itb.ac.id::5de05cc5-5a55-4a21-81fb-887680975d1f" providerId="AD" clId="Web-{33BC5204-4F1D-DC6F-5D9E-06C3EB408B3B}" dt="2022-04-09T14:33:03.673" v="213"/>
      <pc:docMkLst>
        <pc:docMk/>
      </pc:docMkLst>
      <pc:sldChg chg="ord">
        <pc:chgData name="Rizty Maulida Badri" userId="S::20920006@mahasiswa.itb.ac.id::5de05cc5-5a55-4a21-81fb-887680975d1f" providerId="AD" clId="Web-{33BC5204-4F1D-DC6F-5D9E-06C3EB408B3B}" dt="2022-04-09T13:36:12.529" v="19"/>
        <pc:sldMkLst>
          <pc:docMk/>
          <pc:sldMk cId="292516376" sldId="257"/>
        </pc:sldMkLst>
      </pc:sldChg>
      <pc:sldChg chg="modSp">
        <pc:chgData name="Rizty Maulida Badri" userId="S::20920006@mahasiswa.itb.ac.id::5de05cc5-5a55-4a21-81fb-887680975d1f" providerId="AD" clId="Web-{33BC5204-4F1D-DC6F-5D9E-06C3EB408B3B}" dt="2022-04-09T14:06:07.262" v="212" actId="1076"/>
        <pc:sldMkLst>
          <pc:docMk/>
          <pc:sldMk cId="1944240316" sldId="259"/>
        </pc:sldMkLst>
        <pc:graphicFrameChg chg="mod">
          <ac:chgData name="Rizty Maulida Badri" userId="S::20920006@mahasiswa.itb.ac.id::5de05cc5-5a55-4a21-81fb-887680975d1f" providerId="AD" clId="Web-{33BC5204-4F1D-DC6F-5D9E-06C3EB408B3B}" dt="2022-04-09T14:06:07.262" v="212" actId="1076"/>
          <ac:graphicFrameMkLst>
            <pc:docMk/>
            <pc:sldMk cId="1944240316" sldId="259"/>
            <ac:graphicFrameMk id="5" creationId="{DEFB41C7-E912-C1B4-1B66-2F0D430BCABB}"/>
          </ac:graphicFrameMkLst>
        </pc:graphicFrameChg>
      </pc:sldChg>
      <pc:sldChg chg="addSp delSp modSp mod setBg modClrScheme chgLayout">
        <pc:chgData name="Rizty Maulida Badri" userId="S::20920006@mahasiswa.itb.ac.id::5de05cc5-5a55-4a21-81fb-887680975d1f" providerId="AD" clId="Web-{33BC5204-4F1D-DC6F-5D9E-06C3EB408B3B}" dt="2022-04-09T13:54:21.385" v="81" actId="20577"/>
        <pc:sldMkLst>
          <pc:docMk/>
          <pc:sldMk cId="2641306574" sldId="260"/>
        </pc:sldMkLst>
        <pc:spChg chg="del mod ord">
          <ac:chgData name="Rizty Maulida Badri" userId="S::20920006@mahasiswa.itb.ac.id::5de05cc5-5a55-4a21-81fb-887680975d1f" providerId="AD" clId="Web-{33BC5204-4F1D-DC6F-5D9E-06C3EB408B3B}" dt="2022-04-09T13:35:20.527" v="7"/>
          <ac:spMkLst>
            <pc:docMk/>
            <pc:sldMk cId="2641306574" sldId="260"/>
            <ac:spMk id="2" creationId="{1F099F6F-10E6-E046-97D6-F7D21ACA7801}"/>
          </ac:spMkLst>
        </pc:spChg>
        <pc:spChg chg="add del mod ord">
          <ac:chgData name="Rizty Maulida Badri" userId="S::20920006@mahasiswa.itb.ac.id::5de05cc5-5a55-4a21-81fb-887680975d1f" providerId="AD" clId="Web-{33BC5204-4F1D-DC6F-5D9E-06C3EB408B3B}" dt="2022-04-09T13:34:49.261" v="3"/>
          <ac:spMkLst>
            <pc:docMk/>
            <pc:sldMk cId="2641306574" sldId="260"/>
            <ac:spMk id="5" creationId="{C65B6A4A-4AED-219E-F48D-87EF5FAB65C9}"/>
          </ac:spMkLst>
        </pc:spChg>
        <pc:spChg chg="add mod ord">
          <ac:chgData name="Rizty Maulida Badri" userId="S::20920006@mahasiswa.itb.ac.id::5de05cc5-5a55-4a21-81fb-887680975d1f" providerId="AD" clId="Web-{33BC5204-4F1D-DC6F-5D9E-06C3EB408B3B}" dt="2022-04-09T13:54:21.385" v="81" actId="20577"/>
          <ac:spMkLst>
            <pc:docMk/>
            <pc:sldMk cId="2641306574" sldId="260"/>
            <ac:spMk id="6" creationId="{29818764-9828-B874-6C81-3E21571AE14D}"/>
          </ac:spMkLst>
        </pc:spChg>
        <pc:spChg chg="add del">
          <ac:chgData name="Rizty Maulida Badri" userId="S::20920006@mahasiswa.itb.ac.id::5de05cc5-5a55-4a21-81fb-887680975d1f" providerId="AD" clId="Web-{33BC5204-4F1D-DC6F-5D9E-06C3EB408B3B}" dt="2022-04-09T13:34:52.761" v="4"/>
          <ac:spMkLst>
            <pc:docMk/>
            <pc:sldMk cId="2641306574" sldId="260"/>
            <ac:spMk id="11" creationId="{428D436F-9ACD-4C92-AFC8-C934C527A6A4}"/>
          </ac:spMkLst>
        </pc:spChg>
        <pc:spChg chg="add del">
          <ac:chgData name="Rizty Maulida Badri" userId="S::20920006@mahasiswa.itb.ac.id::5de05cc5-5a55-4a21-81fb-887680975d1f" providerId="AD" clId="Web-{33BC5204-4F1D-DC6F-5D9E-06C3EB408B3B}" dt="2022-04-09T13:34:52.761" v="4"/>
          <ac:spMkLst>
            <pc:docMk/>
            <pc:sldMk cId="2641306574" sldId="260"/>
            <ac:spMk id="13" creationId="{090538E0-A884-4E60-A6AB-77D830E2FCED}"/>
          </ac:spMkLst>
        </pc:spChg>
        <pc:spChg chg="add del">
          <ac:chgData name="Rizty Maulida Badri" userId="S::20920006@mahasiswa.itb.ac.id::5de05cc5-5a55-4a21-81fb-887680975d1f" providerId="AD" clId="Web-{33BC5204-4F1D-DC6F-5D9E-06C3EB408B3B}" dt="2022-04-09T13:34:52.761" v="4"/>
          <ac:spMkLst>
            <pc:docMk/>
            <pc:sldMk cId="2641306574" sldId="260"/>
            <ac:spMk id="15" creationId="{DB0D7DD0-1C67-4D4C-9E06-678233DB8468}"/>
          </ac:spMkLst>
        </pc:spChg>
        <pc:spChg chg="add">
          <ac:chgData name="Rizty Maulida Badri" userId="S::20920006@mahasiswa.itb.ac.id::5de05cc5-5a55-4a21-81fb-887680975d1f" providerId="AD" clId="Web-{33BC5204-4F1D-DC6F-5D9E-06C3EB408B3B}" dt="2022-04-09T13:34:52.761" v="4"/>
          <ac:spMkLst>
            <pc:docMk/>
            <pc:sldMk cId="2641306574" sldId="260"/>
            <ac:spMk id="20" creationId="{04812C46-200A-4DEB-A05E-3ED6C68C2387}"/>
          </ac:spMkLst>
        </pc:spChg>
        <pc:picChg chg="del">
          <ac:chgData name="Rizty Maulida Badri" userId="S::20920006@mahasiswa.itb.ac.id::5de05cc5-5a55-4a21-81fb-887680975d1f" providerId="AD" clId="Web-{33BC5204-4F1D-DC6F-5D9E-06C3EB408B3B}" dt="2022-04-09T13:34:03.807" v="0"/>
          <ac:picMkLst>
            <pc:docMk/>
            <pc:sldMk cId="2641306574" sldId="260"/>
            <ac:picMk id="4" creationId="{0C5A9F06-1547-0344-9575-086A9034C797}"/>
          </ac:picMkLst>
        </pc:picChg>
        <pc:picChg chg="add mod ord">
          <ac:chgData name="Rizty Maulida Badri" userId="S::20920006@mahasiswa.itb.ac.id::5de05cc5-5a55-4a21-81fb-887680975d1f" providerId="AD" clId="Web-{33BC5204-4F1D-DC6F-5D9E-06C3EB408B3B}" dt="2022-04-09T13:34:52.761" v="4"/>
          <ac:picMkLst>
            <pc:docMk/>
            <pc:sldMk cId="2641306574" sldId="260"/>
            <ac:picMk id="7" creationId="{43B8F435-01E1-70A7-37A5-13B82E854D24}"/>
          </ac:picMkLst>
        </pc:picChg>
      </pc:sldChg>
      <pc:sldChg chg="addSp delSp modSp mod modClrScheme chgLayout">
        <pc:chgData name="Rizty Maulida Badri" userId="S::20920006@mahasiswa.itb.ac.id::5de05cc5-5a55-4a21-81fb-887680975d1f" providerId="AD" clId="Web-{33BC5204-4F1D-DC6F-5D9E-06C3EB408B3B}" dt="2022-04-09T13:54:43.495" v="83"/>
        <pc:sldMkLst>
          <pc:docMk/>
          <pc:sldMk cId="901593265" sldId="261"/>
        </pc:sldMkLst>
        <pc:spChg chg="mod ord">
          <ac:chgData name="Rizty Maulida Badri" userId="S::20920006@mahasiswa.itb.ac.id::5de05cc5-5a55-4a21-81fb-887680975d1f" providerId="AD" clId="Web-{33BC5204-4F1D-DC6F-5D9E-06C3EB408B3B}" dt="2022-04-09T13:54:43.495" v="83"/>
          <ac:spMkLst>
            <pc:docMk/>
            <pc:sldMk cId="901593265" sldId="261"/>
            <ac:spMk id="2" creationId="{B44CFBDD-639A-E941-A588-4910DA54791B}"/>
          </ac:spMkLst>
        </pc:spChg>
        <pc:spChg chg="add mod ord">
          <ac:chgData name="Rizty Maulida Badri" userId="S::20920006@mahasiswa.itb.ac.id::5de05cc5-5a55-4a21-81fb-887680975d1f" providerId="AD" clId="Web-{33BC5204-4F1D-DC6F-5D9E-06C3EB408B3B}" dt="2022-04-09T13:54:43.495" v="83"/>
          <ac:spMkLst>
            <pc:docMk/>
            <pc:sldMk cId="901593265" sldId="261"/>
            <ac:spMk id="5" creationId="{5322B99D-31F5-7E8D-21AF-E69688AE762F}"/>
          </ac:spMkLst>
        </pc:spChg>
        <pc:spChg chg="add mod ord">
          <ac:chgData name="Rizty Maulida Badri" userId="S::20920006@mahasiswa.itb.ac.id::5de05cc5-5a55-4a21-81fb-887680975d1f" providerId="AD" clId="Web-{33BC5204-4F1D-DC6F-5D9E-06C3EB408B3B}" dt="2022-04-09T13:54:43.495" v="83"/>
          <ac:spMkLst>
            <pc:docMk/>
            <pc:sldMk cId="901593265" sldId="261"/>
            <ac:spMk id="6" creationId="{8A4169E6-2A76-86C8-97F7-924854BBF6E0}"/>
          </ac:spMkLst>
        </pc:spChg>
        <pc:picChg chg="del">
          <ac:chgData name="Rizty Maulida Badri" userId="S::20920006@mahasiswa.itb.ac.id::5de05cc5-5a55-4a21-81fb-887680975d1f" providerId="AD" clId="Web-{33BC5204-4F1D-DC6F-5D9E-06C3EB408B3B}" dt="2022-04-09T13:54:32.479" v="82"/>
          <ac:picMkLst>
            <pc:docMk/>
            <pc:sldMk cId="901593265" sldId="261"/>
            <ac:picMk id="4" creationId="{3E1D8938-27AC-2045-B16D-C007745DBBE5}"/>
          </ac:picMkLst>
        </pc:picChg>
      </pc:sldChg>
      <pc:sldChg chg="new">
        <pc:chgData name="Rizty Maulida Badri" userId="S::20920006@mahasiswa.itb.ac.id::5de05cc5-5a55-4a21-81fb-887680975d1f" providerId="AD" clId="Web-{33BC5204-4F1D-DC6F-5D9E-06C3EB408B3B}" dt="2022-04-09T13:55:29.480" v="84"/>
        <pc:sldMkLst>
          <pc:docMk/>
          <pc:sldMk cId="4088279726" sldId="263"/>
        </pc:sldMkLst>
      </pc:sldChg>
      <pc:sldChg chg="addSp delSp modSp new mod setBg setClrOvrMap">
        <pc:chgData name="Rizty Maulida Badri" userId="S::20920006@mahasiswa.itb.ac.id::5de05cc5-5a55-4a21-81fb-887680975d1f" providerId="AD" clId="Web-{33BC5204-4F1D-DC6F-5D9E-06C3EB408B3B}" dt="2022-04-09T14:03:34.211" v="211" actId="14100"/>
        <pc:sldMkLst>
          <pc:docMk/>
          <pc:sldMk cId="952504423" sldId="264"/>
        </pc:sldMkLst>
        <pc:spChg chg="mod">
          <ac:chgData name="Rizty Maulida Badri" userId="S::20920006@mahasiswa.itb.ac.id::5de05cc5-5a55-4a21-81fb-887680975d1f" providerId="AD" clId="Web-{33BC5204-4F1D-DC6F-5D9E-06C3EB408B3B}" dt="2022-04-09T14:00:10.190" v="134"/>
          <ac:spMkLst>
            <pc:docMk/>
            <pc:sldMk cId="952504423" sldId="264"/>
            <ac:spMk id="2" creationId="{6CFCFFF9-9103-2ABA-B0AC-64DED2C7DD1F}"/>
          </ac:spMkLst>
        </pc:spChg>
        <pc:spChg chg="mod">
          <ac:chgData name="Rizty Maulida Badri" userId="S::20920006@mahasiswa.itb.ac.id::5de05cc5-5a55-4a21-81fb-887680975d1f" providerId="AD" clId="Web-{33BC5204-4F1D-DC6F-5D9E-06C3EB408B3B}" dt="2022-04-09T14:03:27.852" v="210" actId="14100"/>
          <ac:spMkLst>
            <pc:docMk/>
            <pc:sldMk cId="952504423" sldId="264"/>
            <ac:spMk id="3" creationId="{EE1825F6-ABB6-F486-51A7-4575468F2F00}"/>
          </ac:spMkLst>
        </pc:spChg>
        <pc:spChg chg="mod">
          <ac:chgData name="Rizty Maulida Badri" userId="S::20920006@mahasiswa.itb.ac.id::5de05cc5-5a55-4a21-81fb-887680975d1f" providerId="AD" clId="Web-{33BC5204-4F1D-DC6F-5D9E-06C3EB408B3B}" dt="2022-04-09T14:03:34.211" v="211" actId="14100"/>
          <ac:spMkLst>
            <pc:docMk/>
            <pc:sldMk cId="952504423" sldId="264"/>
            <ac:spMk id="4" creationId="{709A1DF0-0037-63BB-F2AC-66ED16AAF353}"/>
          </ac:spMkLst>
        </pc:spChg>
        <pc:spChg chg="add del">
          <ac:chgData name="Rizty Maulida Badri" userId="S::20920006@mahasiswa.itb.ac.id::5de05cc5-5a55-4a21-81fb-887680975d1f" providerId="AD" clId="Web-{33BC5204-4F1D-DC6F-5D9E-06C3EB408B3B}" dt="2022-04-09T13:55:59.418" v="93"/>
          <ac:spMkLst>
            <pc:docMk/>
            <pc:sldMk cId="952504423" sldId="264"/>
            <ac:spMk id="9" creationId="{4C608BEB-860E-4094-8511-78603564A75E}"/>
          </ac:spMkLst>
        </pc:spChg>
        <pc:spChg chg="add del">
          <ac:chgData name="Rizty Maulida Badri" userId="S::20920006@mahasiswa.itb.ac.id::5de05cc5-5a55-4a21-81fb-887680975d1f" providerId="AD" clId="Web-{33BC5204-4F1D-DC6F-5D9E-06C3EB408B3B}" dt="2022-04-09T14:00:10.190" v="134"/>
          <ac:spMkLst>
            <pc:docMk/>
            <pc:sldMk cId="952504423" sldId="264"/>
            <ac:spMk id="13" creationId="{4C5D6221-DA7B-4611-AA26-7D8E349FDE96}"/>
          </ac:spMkLst>
        </pc:spChg>
        <pc:spChg chg="add del">
          <ac:chgData name="Rizty Maulida Badri" userId="S::20920006@mahasiswa.itb.ac.id::5de05cc5-5a55-4a21-81fb-887680975d1f" providerId="AD" clId="Web-{33BC5204-4F1D-DC6F-5D9E-06C3EB408B3B}" dt="2022-04-09T14:00:10.190" v="134"/>
          <ac:spMkLst>
            <pc:docMk/>
            <pc:sldMk cId="952504423" sldId="264"/>
            <ac:spMk id="14" creationId="{E35A04CF-97D4-4FF7-B359-C546B1F62E54}"/>
          </ac:spMkLst>
        </pc:spChg>
        <pc:spChg chg="add del">
          <ac:chgData name="Rizty Maulida Badri" userId="S::20920006@mahasiswa.itb.ac.id::5de05cc5-5a55-4a21-81fb-887680975d1f" providerId="AD" clId="Web-{33BC5204-4F1D-DC6F-5D9E-06C3EB408B3B}" dt="2022-04-09T14:00:10.190" v="134"/>
          <ac:spMkLst>
            <pc:docMk/>
            <pc:sldMk cId="952504423" sldId="264"/>
            <ac:spMk id="15" creationId="{1DE7243B-5109-444B-8FAF-7437C66BC0E9}"/>
          </ac:spMkLst>
        </pc:spChg>
        <pc:spChg chg="add del">
          <ac:chgData name="Rizty Maulida Badri" userId="S::20920006@mahasiswa.itb.ac.id::5de05cc5-5a55-4a21-81fb-887680975d1f" providerId="AD" clId="Web-{33BC5204-4F1D-DC6F-5D9E-06C3EB408B3B}" dt="2022-04-09T13:59:59.674" v="132"/>
          <ac:spMkLst>
            <pc:docMk/>
            <pc:sldMk cId="952504423" sldId="264"/>
            <ac:spMk id="20" creationId="{1DE7243B-5109-444B-8FAF-7437C66BC0E9}"/>
          </ac:spMkLst>
        </pc:spChg>
        <pc:spChg chg="add del">
          <ac:chgData name="Rizty Maulida Badri" userId="S::20920006@mahasiswa.itb.ac.id::5de05cc5-5a55-4a21-81fb-887680975d1f" providerId="AD" clId="Web-{33BC5204-4F1D-DC6F-5D9E-06C3EB408B3B}" dt="2022-04-09T13:59:59.674" v="132"/>
          <ac:spMkLst>
            <pc:docMk/>
            <pc:sldMk cId="952504423" sldId="264"/>
            <ac:spMk id="22" creationId="{4C5D6221-DA7B-4611-AA26-7D8E349FDE96}"/>
          </ac:spMkLst>
        </pc:spChg>
        <pc:spChg chg="add del">
          <ac:chgData name="Rizty Maulida Badri" userId="S::20920006@mahasiswa.itb.ac.id::5de05cc5-5a55-4a21-81fb-887680975d1f" providerId="AD" clId="Web-{33BC5204-4F1D-DC6F-5D9E-06C3EB408B3B}" dt="2022-04-09T14:00:10.190" v="134"/>
          <ac:spMkLst>
            <pc:docMk/>
            <pc:sldMk cId="952504423" sldId="264"/>
            <ac:spMk id="24" creationId="{58DEA6A1-FC5C-4E6E-BBBF-7E472949B394}"/>
          </ac:spMkLst>
        </pc:spChg>
        <pc:spChg chg="add del">
          <ac:chgData name="Rizty Maulida Badri" userId="S::20920006@mahasiswa.itb.ac.id::5de05cc5-5a55-4a21-81fb-887680975d1f" providerId="AD" clId="Web-{33BC5204-4F1D-DC6F-5D9E-06C3EB408B3B}" dt="2022-04-09T14:00:10.190" v="134"/>
          <ac:spMkLst>
            <pc:docMk/>
            <pc:sldMk cId="952504423" sldId="264"/>
            <ac:spMk id="25" creationId="{9F7D788E-2C1B-4EF4-8719-12613771FF98}"/>
          </ac:spMkLst>
        </pc:spChg>
        <pc:spChg chg="add del">
          <ac:chgData name="Rizty Maulida Badri" userId="S::20920006@mahasiswa.itb.ac.id::5de05cc5-5a55-4a21-81fb-887680975d1f" providerId="AD" clId="Web-{33BC5204-4F1D-DC6F-5D9E-06C3EB408B3B}" dt="2022-04-09T14:00:10.190" v="134"/>
          <ac:spMkLst>
            <pc:docMk/>
            <pc:sldMk cId="952504423" sldId="264"/>
            <ac:spMk id="26" creationId="{96AAAC3B-1954-46B7-BBAC-27DFF5B5295F}"/>
          </ac:spMkLst>
        </pc:spChg>
        <pc:spChg chg="add del">
          <ac:chgData name="Rizty Maulida Badri" userId="S::20920006@mahasiswa.itb.ac.id::5de05cc5-5a55-4a21-81fb-887680975d1f" providerId="AD" clId="Web-{33BC5204-4F1D-DC6F-5D9E-06C3EB408B3B}" dt="2022-04-09T14:00:10.190" v="134"/>
          <ac:spMkLst>
            <pc:docMk/>
            <pc:sldMk cId="952504423" sldId="264"/>
            <ac:spMk id="27" creationId="{7C54E824-C0F4-480B-BC88-689F50C45FBD}"/>
          </ac:spMkLst>
        </pc:spChg>
        <pc:spChg chg="add del">
          <ac:chgData name="Rizty Maulida Badri" userId="S::20920006@mahasiswa.itb.ac.id::5de05cc5-5a55-4a21-81fb-887680975d1f" providerId="AD" clId="Web-{33BC5204-4F1D-DC6F-5D9E-06C3EB408B3B}" dt="2022-04-09T14:00:10.190" v="134"/>
          <ac:spMkLst>
            <pc:docMk/>
            <pc:sldMk cId="952504423" sldId="264"/>
            <ac:spMk id="28" creationId="{A5AD6500-BB62-4AAC-9D2F-C10DDC90CBB1}"/>
          </ac:spMkLst>
        </pc:spChg>
        <pc:cxnChg chg="add del">
          <ac:chgData name="Rizty Maulida Badri" userId="S::20920006@mahasiswa.itb.ac.id::5de05cc5-5a55-4a21-81fb-887680975d1f" providerId="AD" clId="Web-{33BC5204-4F1D-DC6F-5D9E-06C3EB408B3B}" dt="2022-04-09T13:55:59.418" v="93"/>
          <ac:cxnSpMkLst>
            <pc:docMk/>
            <pc:sldMk cId="952504423" sldId="264"/>
            <ac:cxnSpMk id="11" creationId="{1F16A8D4-FE87-4604-88B2-394B5D1EB437}"/>
          </ac:cxnSpMkLst>
        </pc:cxnChg>
      </pc:sldChg>
      <pc:sldChg chg="new">
        <pc:chgData name="Rizty Maulida Badri" userId="S::20920006@mahasiswa.itb.ac.id::5de05cc5-5a55-4a21-81fb-887680975d1f" providerId="AD" clId="Web-{33BC5204-4F1D-DC6F-5D9E-06C3EB408B3B}" dt="2022-04-09T14:33:03.673" v="213"/>
        <pc:sldMkLst>
          <pc:docMk/>
          <pc:sldMk cId="1861090619" sldId="265"/>
        </pc:sldMkLst>
      </pc:sldChg>
    </pc:docChg>
  </pc:docChgLst>
  <pc:docChgLst>
    <pc:chgData name="Ardika Satria" userId="S::20920005@mahasiswa.itb.ac.id::f127729f-61d4-4059-b91f-d41752fe5672" providerId="AD" clId="Web-{E0D0B8A3-8766-D4DC-DBDB-01AEB011F64E}"/>
    <pc:docChg chg="addSld modSld">
      <pc:chgData name="Ardika Satria" userId="S::20920005@mahasiswa.itb.ac.id::f127729f-61d4-4059-b91f-d41752fe5672" providerId="AD" clId="Web-{E0D0B8A3-8766-D4DC-DBDB-01AEB011F64E}" dt="2022-03-22T03:39:58.027" v="12" actId="20577"/>
      <pc:docMkLst>
        <pc:docMk/>
      </pc:docMkLst>
      <pc:sldChg chg="modSp">
        <pc:chgData name="Ardika Satria" userId="S::20920005@mahasiswa.itb.ac.id::f127729f-61d4-4059-b91f-d41752fe5672" providerId="AD" clId="Web-{E0D0B8A3-8766-D4DC-DBDB-01AEB011F64E}" dt="2022-03-22T03:39:07.386" v="6" actId="20577"/>
        <pc:sldMkLst>
          <pc:docMk/>
          <pc:sldMk cId="109857222" sldId="256"/>
        </pc:sldMkLst>
        <pc:spChg chg="mod">
          <ac:chgData name="Ardika Satria" userId="S::20920005@mahasiswa.itb.ac.id::f127729f-61d4-4059-b91f-d41752fe5672" providerId="AD" clId="Web-{E0D0B8A3-8766-D4DC-DBDB-01AEB011F64E}" dt="2022-03-22T03:39:07.386" v="6" actId="20577"/>
          <ac:spMkLst>
            <pc:docMk/>
            <pc:sldMk cId="109857222" sldId="256"/>
            <ac:spMk id="3" creationId="{00000000-0000-0000-0000-000000000000}"/>
          </ac:spMkLst>
        </pc:spChg>
      </pc:sldChg>
      <pc:sldChg chg="modSp new">
        <pc:chgData name="Ardika Satria" userId="S::20920005@mahasiswa.itb.ac.id::f127729f-61d4-4059-b91f-d41752fe5672" providerId="AD" clId="Web-{E0D0B8A3-8766-D4DC-DBDB-01AEB011F64E}" dt="2022-03-22T03:39:58.027" v="12" actId="20577"/>
        <pc:sldMkLst>
          <pc:docMk/>
          <pc:sldMk cId="292516376" sldId="257"/>
        </pc:sldMkLst>
        <pc:spChg chg="mod">
          <ac:chgData name="Ardika Satria" userId="S::20920005@mahasiswa.itb.ac.id::f127729f-61d4-4059-b91f-d41752fe5672" providerId="AD" clId="Web-{E0D0B8A3-8766-D4DC-DBDB-01AEB011F64E}" dt="2022-03-22T03:39:58.027" v="12" actId="20577"/>
          <ac:spMkLst>
            <pc:docMk/>
            <pc:sldMk cId="292516376" sldId="257"/>
            <ac:spMk id="2" creationId="{D31C7CB9-9C4B-B4AB-FB88-590AC13AF3F2}"/>
          </ac:spMkLst>
        </pc:spChg>
      </pc:sldChg>
    </pc:docChg>
  </pc:docChgLst>
  <pc:docChgLst>
    <pc:chgData name="Pengguna Tamu" userId="S::urn:spo:anon#5d6a497511fb5d35f3118470e224eab6f5c1f88a1b0b8348c244b4dc2a85dbb3::" providerId="AD" clId="Web-{04981260-D72E-0E95-02B3-0AAB456CCBC3}"/>
    <pc:docChg chg="addSld delSld modSld sldOrd">
      <pc:chgData name="Pengguna Tamu" userId="S::urn:spo:anon#5d6a497511fb5d35f3118470e224eab6f5c1f88a1b0b8348c244b4dc2a85dbb3::" providerId="AD" clId="Web-{04981260-D72E-0E95-02B3-0AAB456CCBC3}" dt="2022-05-24T05:02:19.593" v="832"/>
      <pc:docMkLst>
        <pc:docMk/>
      </pc:docMkLst>
      <pc:sldChg chg="modSp">
        <pc:chgData name="Pengguna Tamu" userId="S::urn:spo:anon#5d6a497511fb5d35f3118470e224eab6f5c1f88a1b0b8348c244b4dc2a85dbb3::" providerId="AD" clId="Web-{04981260-D72E-0E95-02B3-0AAB456CCBC3}" dt="2022-05-24T03:35:56.065" v="349" actId="20577"/>
        <pc:sldMkLst>
          <pc:docMk/>
          <pc:sldMk cId="292516376" sldId="257"/>
        </pc:sldMkLst>
        <pc:spChg chg="mod">
          <ac:chgData name="Pengguna Tamu" userId="S::urn:spo:anon#5d6a497511fb5d35f3118470e224eab6f5c1f88a1b0b8348c244b4dc2a85dbb3::" providerId="AD" clId="Web-{04981260-D72E-0E95-02B3-0AAB456CCBC3}" dt="2022-05-24T03:35:56.065" v="349" actId="20577"/>
          <ac:spMkLst>
            <pc:docMk/>
            <pc:sldMk cId="292516376" sldId="257"/>
            <ac:spMk id="2" creationId="{D31C7CB9-9C4B-B4AB-FB88-590AC13AF3F2}"/>
          </ac:spMkLst>
        </pc:spChg>
      </pc:sldChg>
      <pc:sldChg chg="addSp delSp modSp">
        <pc:chgData name="Pengguna Tamu" userId="S::urn:spo:anon#5d6a497511fb5d35f3118470e224eab6f5c1f88a1b0b8348c244b4dc2a85dbb3::" providerId="AD" clId="Web-{04981260-D72E-0E95-02B3-0AAB456CCBC3}" dt="2022-05-24T03:40:47.633" v="371" actId="20577"/>
        <pc:sldMkLst>
          <pc:docMk/>
          <pc:sldMk cId="1944240316" sldId="259"/>
        </pc:sldMkLst>
        <pc:spChg chg="add del mod">
          <ac:chgData name="Pengguna Tamu" userId="S::urn:spo:anon#5d6a497511fb5d35f3118470e224eab6f5c1f88a1b0b8348c244b4dc2a85dbb3::" providerId="AD" clId="Web-{04981260-D72E-0E95-02B3-0AAB456CCBC3}" dt="2022-05-24T03:39:19.944" v="357"/>
          <ac:spMkLst>
            <pc:docMk/>
            <pc:sldMk cId="1944240316" sldId="259"/>
            <ac:spMk id="35" creationId="{DBA5C2CE-8EF9-5D72-5A9C-FFD15584B561}"/>
          </ac:spMkLst>
        </pc:spChg>
        <pc:graphicFrameChg chg="modGraphic">
          <ac:chgData name="Pengguna Tamu" userId="S::urn:spo:anon#5d6a497511fb5d35f3118470e224eab6f5c1f88a1b0b8348c244b4dc2a85dbb3::" providerId="AD" clId="Web-{04981260-D72E-0E95-02B3-0AAB456CCBC3}" dt="2022-05-24T03:40:47.633" v="371" actId="20577"/>
          <ac:graphicFrameMkLst>
            <pc:docMk/>
            <pc:sldMk cId="1944240316" sldId="259"/>
            <ac:graphicFrameMk id="5" creationId="{DEFB41C7-E912-C1B4-1B66-2F0D430BCABB}"/>
          </ac:graphicFrameMkLst>
        </pc:graphicFrameChg>
      </pc:sldChg>
      <pc:sldChg chg="addSp delSp modSp">
        <pc:chgData name="Pengguna Tamu" userId="S::urn:spo:anon#5d6a497511fb5d35f3118470e224eab6f5c1f88a1b0b8348c244b4dc2a85dbb3::" providerId="AD" clId="Web-{04981260-D72E-0E95-02B3-0AAB456CCBC3}" dt="2022-05-24T05:02:19.593" v="832"/>
        <pc:sldMkLst>
          <pc:docMk/>
          <pc:sldMk cId="2641306574" sldId="260"/>
        </pc:sldMkLst>
        <pc:spChg chg="add del">
          <ac:chgData name="Pengguna Tamu" userId="S::urn:spo:anon#5d6a497511fb5d35f3118470e224eab6f5c1f88a1b0b8348c244b4dc2a85dbb3::" providerId="AD" clId="Web-{04981260-D72E-0E95-02B3-0AAB456CCBC3}" dt="2022-05-24T04:58:07.853" v="829"/>
          <ac:spMkLst>
            <pc:docMk/>
            <pc:sldMk cId="2641306574" sldId="260"/>
            <ac:spMk id="6" creationId="{29818764-9828-B874-6C81-3E21571AE14D}"/>
          </ac:spMkLst>
        </pc:spChg>
        <pc:graphicFrameChg chg="add del">
          <ac:chgData name="Pengguna Tamu" userId="S::urn:spo:anon#5d6a497511fb5d35f3118470e224eab6f5c1f88a1b0b8348c244b4dc2a85dbb3::" providerId="AD" clId="Web-{04981260-D72E-0E95-02B3-0AAB456CCBC3}" dt="2022-05-24T04:57:48.994" v="820"/>
          <ac:graphicFrameMkLst>
            <pc:docMk/>
            <pc:sldMk cId="2641306574" sldId="260"/>
            <ac:graphicFrameMk id="22" creationId="{14A48DE0-5EBE-0C9E-1BBB-0DA6BF5A297B}"/>
          </ac:graphicFrameMkLst>
        </pc:graphicFrameChg>
        <pc:graphicFrameChg chg="add del">
          <ac:chgData name="Pengguna Tamu" userId="S::urn:spo:anon#5d6a497511fb5d35f3118470e224eab6f5c1f88a1b0b8348c244b4dc2a85dbb3::" providerId="AD" clId="Web-{04981260-D72E-0E95-02B3-0AAB456CCBC3}" dt="2022-05-24T04:57:58.900" v="822"/>
          <ac:graphicFrameMkLst>
            <pc:docMk/>
            <pc:sldMk cId="2641306574" sldId="260"/>
            <ac:graphicFrameMk id="24" creationId="{07D60DA7-0436-CE31-17CF-3E5E1CE89738}"/>
          </ac:graphicFrameMkLst>
        </pc:graphicFrameChg>
        <pc:graphicFrameChg chg="add del">
          <ac:chgData name="Pengguna Tamu" userId="S::urn:spo:anon#5d6a497511fb5d35f3118470e224eab6f5c1f88a1b0b8348c244b4dc2a85dbb3::" providerId="AD" clId="Web-{04981260-D72E-0E95-02B3-0AAB456CCBC3}" dt="2022-05-24T04:58:01.635" v="824"/>
          <ac:graphicFrameMkLst>
            <pc:docMk/>
            <pc:sldMk cId="2641306574" sldId="260"/>
            <ac:graphicFrameMk id="26" creationId="{E0658F65-0DC8-AA43-A003-29A7D99B9321}"/>
          </ac:graphicFrameMkLst>
        </pc:graphicFrameChg>
        <pc:graphicFrameChg chg="add del">
          <ac:chgData name="Pengguna Tamu" userId="S::urn:spo:anon#5d6a497511fb5d35f3118470e224eab6f5c1f88a1b0b8348c244b4dc2a85dbb3::" providerId="AD" clId="Web-{04981260-D72E-0E95-02B3-0AAB456CCBC3}" dt="2022-05-24T04:58:04.228" v="826"/>
          <ac:graphicFrameMkLst>
            <pc:docMk/>
            <pc:sldMk cId="2641306574" sldId="260"/>
            <ac:graphicFrameMk id="28" creationId="{C5E6704D-C8E0-3A2E-4584-2E81227817A3}"/>
          </ac:graphicFrameMkLst>
        </pc:graphicFrameChg>
        <pc:graphicFrameChg chg="add del">
          <ac:chgData name="Pengguna Tamu" userId="S::urn:spo:anon#5d6a497511fb5d35f3118470e224eab6f5c1f88a1b0b8348c244b4dc2a85dbb3::" providerId="AD" clId="Web-{04981260-D72E-0E95-02B3-0AAB456CCBC3}" dt="2022-05-24T04:58:07.838" v="828"/>
          <ac:graphicFrameMkLst>
            <pc:docMk/>
            <pc:sldMk cId="2641306574" sldId="260"/>
            <ac:graphicFrameMk id="30" creationId="{14A48DE0-5EBE-0C9E-1BBB-0DA6BF5A297B}"/>
          </ac:graphicFrameMkLst>
        </pc:graphicFrameChg>
        <pc:graphicFrameChg chg="add modGraphic">
          <ac:chgData name="Pengguna Tamu" userId="S::urn:spo:anon#5d6a497511fb5d35f3118470e224eab6f5c1f88a1b0b8348c244b4dc2a85dbb3::" providerId="AD" clId="Web-{04981260-D72E-0E95-02B3-0AAB456CCBC3}" dt="2022-05-24T05:02:19.593" v="832"/>
          <ac:graphicFrameMkLst>
            <pc:docMk/>
            <pc:sldMk cId="2641306574" sldId="260"/>
            <ac:graphicFrameMk id="32" creationId="{07D60DA7-0436-CE31-17CF-3E5E1CE89738}"/>
          </ac:graphicFrameMkLst>
        </pc:graphicFrameChg>
      </pc:sldChg>
      <pc:sldChg chg="modSp del">
        <pc:chgData name="Pengguna Tamu" userId="S::urn:spo:anon#5d6a497511fb5d35f3118470e224eab6f5c1f88a1b0b8348c244b4dc2a85dbb3::" providerId="AD" clId="Web-{04981260-D72E-0E95-02B3-0AAB456CCBC3}" dt="2022-05-24T04:04:46.865" v="723"/>
        <pc:sldMkLst>
          <pc:docMk/>
          <pc:sldMk cId="1561167933" sldId="262"/>
        </pc:sldMkLst>
        <pc:spChg chg="mod">
          <ac:chgData name="Pengguna Tamu" userId="S::urn:spo:anon#5d6a497511fb5d35f3118470e224eab6f5c1f88a1b0b8348c244b4dc2a85dbb3::" providerId="AD" clId="Web-{04981260-D72E-0E95-02B3-0AAB456CCBC3}" dt="2022-05-24T04:02:58.660" v="717" actId="20577"/>
          <ac:spMkLst>
            <pc:docMk/>
            <pc:sldMk cId="1561167933" sldId="262"/>
            <ac:spMk id="2" creationId="{05CA0994-51A2-624F-B09B-32EC9FF71445}"/>
          </ac:spMkLst>
        </pc:spChg>
      </pc:sldChg>
      <pc:sldChg chg="addSp delSp modSp mod setBg setClrOvrMap">
        <pc:chgData name="Pengguna Tamu" userId="S::urn:spo:anon#5d6a497511fb5d35f3118470e224eab6f5c1f88a1b0b8348c244b4dc2a85dbb3::" providerId="AD" clId="Web-{04981260-D72E-0E95-02B3-0AAB456CCBC3}" dt="2022-05-24T04:56:39.399" v="816" actId="20577"/>
        <pc:sldMkLst>
          <pc:docMk/>
          <pc:sldMk cId="952504423" sldId="264"/>
        </pc:sldMkLst>
        <pc:spChg chg="mod">
          <ac:chgData name="Pengguna Tamu" userId="S::urn:spo:anon#5d6a497511fb5d35f3118470e224eab6f5c1f88a1b0b8348c244b4dc2a85dbb3::" providerId="AD" clId="Web-{04981260-D72E-0E95-02B3-0AAB456CCBC3}" dt="2022-05-24T03:26:19.569" v="223"/>
          <ac:spMkLst>
            <pc:docMk/>
            <pc:sldMk cId="952504423" sldId="264"/>
            <ac:spMk id="2" creationId="{6CFCFFF9-9103-2ABA-B0AC-64DED2C7DD1F}"/>
          </ac:spMkLst>
        </pc:spChg>
        <pc:spChg chg="mod">
          <ac:chgData name="Pengguna Tamu" userId="S::urn:spo:anon#5d6a497511fb5d35f3118470e224eab6f5c1f88a1b0b8348c244b4dc2a85dbb3::" providerId="AD" clId="Web-{04981260-D72E-0E95-02B3-0AAB456CCBC3}" dt="2022-05-24T03:26:22.195" v="226" actId="20577"/>
          <ac:spMkLst>
            <pc:docMk/>
            <pc:sldMk cId="952504423" sldId="264"/>
            <ac:spMk id="3" creationId="{EE1825F6-ABB6-F486-51A7-4575468F2F00}"/>
          </ac:spMkLst>
        </pc:spChg>
        <pc:spChg chg="mod">
          <ac:chgData name="Pengguna Tamu" userId="S::urn:spo:anon#5d6a497511fb5d35f3118470e224eab6f5c1f88a1b0b8348c244b4dc2a85dbb3::" providerId="AD" clId="Web-{04981260-D72E-0E95-02B3-0AAB456CCBC3}" dt="2022-05-24T04:56:39.399" v="816" actId="20577"/>
          <ac:spMkLst>
            <pc:docMk/>
            <pc:sldMk cId="952504423" sldId="264"/>
            <ac:spMk id="4" creationId="{709A1DF0-0037-63BB-F2AC-66ED16AAF353}"/>
          </ac:spMkLst>
        </pc:spChg>
        <pc:spChg chg="add del">
          <ac:chgData name="Pengguna Tamu" userId="S::urn:spo:anon#5d6a497511fb5d35f3118470e224eab6f5c1f88a1b0b8348c244b4dc2a85dbb3::" providerId="AD" clId="Web-{04981260-D72E-0E95-02B3-0AAB456CCBC3}" dt="2022-05-24T03:25:53.881" v="221"/>
          <ac:spMkLst>
            <pc:docMk/>
            <pc:sldMk cId="952504423" sldId="264"/>
            <ac:spMk id="13" creationId="{4C5D6221-DA7B-4611-AA26-7D8E349FDE96}"/>
          </ac:spMkLst>
        </pc:spChg>
        <pc:spChg chg="add del">
          <ac:chgData name="Pengguna Tamu" userId="S::urn:spo:anon#5d6a497511fb5d35f3118470e224eab6f5c1f88a1b0b8348c244b4dc2a85dbb3::" providerId="AD" clId="Web-{04981260-D72E-0E95-02B3-0AAB456CCBC3}" dt="2022-05-24T03:25:53.881" v="221"/>
          <ac:spMkLst>
            <pc:docMk/>
            <pc:sldMk cId="952504423" sldId="264"/>
            <ac:spMk id="14" creationId="{E35A04CF-97D4-4FF7-B359-C546B1F62E54}"/>
          </ac:spMkLst>
        </pc:spChg>
        <pc:spChg chg="add del">
          <ac:chgData name="Pengguna Tamu" userId="S::urn:spo:anon#5d6a497511fb5d35f3118470e224eab6f5c1f88a1b0b8348c244b4dc2a85dbb3::" providerId="AD" clId="Web-{04981260-D72E-0E95-02B3-0AAB456CCBC3}" dt="2022-05-24T03:25:53.881" v="221"/>
          <ac:spMkLst>
            <pc:docMk/>
            <pc:sldMk cId="952504423" sldId="264"/>
            <ac:spMk id="15" creationId="{1DE7243B-5109-444B-8FAF-7437C66BC0E9}"/>
          </ac:spMkLst>
        </pc:spChg>
        <pc:spChg chg="add del">
          <ac:chgData name="Pengguna Tamu" userId="S::urn:spo:anon#5d6a497511fb5d35f3118470e224eab6f5c1f88a1b0b8348c244b4dc2a85dbb3::" providerId="AD" clId="Web-{04981260-D72E-0E95-02B3-0AAB456CCBC3}" dt="2022-05-24T03:25:37.412" v="217"/>
          <ac:spMkLst>
            <pc:docMk/>
            <pc:sldMk cId="952504423" sldId="264"/>
            <ac:spMk id="17" creationId="{4C608BEB-860E-4094-8511-78603564A75E}"/>
          </ac:spMkLst>
        </pc:spChg>
        <pc:spChg chg="add del">
          <ac:chgData name="Pengguna Tamu" userId="S::urn:spo:anon#5d6a497511fb5d35f3118470e224eab6f5c1f88a1b0b8348c244b4dc2a85dbb3::" providerId="AD" clId="Web-{04981260-D72E-0E95-02B3-0AAB456CCBC3}" dt="2022-05-24T03:25:38.366" v="219"/>
          <ac:spMkLst>
            <pc:docMk/>
            <pc:sldMk cId="952504423" sldId="264"/>
            <ac:spMk id="21" creationId="{1DE7243B-5109-444B-8FAF-7437C66BC0E9}"/>
          </ac:spMkLst>
        </pc:spChg>
        <pc:spChg chg="add del">
          <ac:chgData name="Pengguna Tamu" userId="S::urn:spo:anon#5d6a497511fb5d35f3118470e224eab6f5c1f88a1b0b8348c244b4dc2a85dbb3::" providerId="AD" clId="Web-{04981260-D72E-0E95-02B3-0AAB456CCBC3}" dt="2022-05-24T03:25:38.366" v="219"/>
          <ac:spMkLst>
            <pc:docMk/>
            <pc:sldMk cId="952504423" sldId="264"/>
            <ac:spMk id="23" creationId="{4C5D6221-DA7B-4611-AA26-7D8E349FDE96}"/>
          </ac:spMkLst>
        </pc:spChg>
        <pc:spChg chg="add del">
          <ac:chgData name="Pengguna Tamu" userId="S::urn:spo:anon#5d6a497511fb5d35f3118470e224eab6f5c1f88a1b0b8348c244b4dc2a85dbb3::" providerId="AD" clId="Web-{04981260-D72E-0E95-02B3-0AAB456CCBC3}" dt="2022-05-24T03:25:53.881" v="221"/>
          <ac:spMkLst>
            <pc:docMk/>
            <pc:sldMk cId="952504423" sldId="264"/>
            <ac:spMk id="29" creationId="{E35A04CF-97D4-4FF7-B359-C546B1F62E54}"/>
          </ac:spMkLst>
        </pc:spChg>
        <pc:spChg chg="add del">
          <ac:chgData name="Pengguna Tamu" userId="S::urn:spo:anon#5d6a497511fb5d35f3118470e224eab6f5c1f88a1b0b8348c244b4dc2a85dbb3::" providerId="AD" clId="Web-{04981260-D72E-0E95-02B3-0AAB456CCBC3}" dt="2022-05-24T03:25:53.881" v="221"/>
          <ac:spMkLst>
            <pc:docMk/>
            <pc:sldMk cId="952504423" sldId="264"/>
            <ac:spMk id="30" creationId="{1DE7243B-5109-444B-8FAF-7437C66BC0E9}"/>
          </ac:spMkLst>
        </pc:spChg>
        <pc:spChg chg="add del">
          <ac:chgData name="Pengguna Tamu" userId="S::urn:spo:anon#5d6a497511fb5d35f3118470e224eab6f5c1f88a1b0b8348c244b4dc2a85dbb3::" providerId="AD" clId="Web-{04981260-D72E-0E95-02B3-0AAB456CCBC3}" dt="2022-05-24T03:25:53.881" v="221"/>
          <ac:spMkLst>
            <pc:docMk/>
            <pc:sldMk cId="952504423" sldId="264"/>
            <ac:spMk id="31" creationId="{4C5D6221-DA7B-4611-AA26-7D8E349FDE96}"/>
          </ac:spMkLst>
        </pc:spChg>
        <pc:cxnChg chg="add del">
          <ac:chgData name="Pengguna Tamu" userId="S::urn:spo:anon#5d6a497511fb5d35f3118470e224eab6f5c1f88a1b0b8348c244b4dc2a85dbb3::" providerId="AD" clId="Web-{04981260-D72E-0E95-02B3-0AAB456CCBC3}" dt="2022-05-24T03:25:37.412" v="217"/>
          <ac:cxnSpMkLst>
            <pc:docMk/>
            <pc:sldMk cId="952504423" sldId="264"/>
            <ac:cxnSpMk id="18" creationId="{1F16A8D4-FE87-4604-88B2-394B5D1EB437}"/>
          </ac:cxnSpMkLst>
        </pc:cxnChg>
      </pc:sldChg>
      <pc:sldChg chg="addSp delSp modSp">
        <pc:chgData name="Pengguna Tamu" userId="S::urn:spo:anon#5d6a497511fb5d35f3118470e224eab6f5c1f88a1b0b8348c244b4dc2a85dbb3::" providerId="AD" clId="Web-{04981260-D72E-0E95-02B3-0AAB456CCBC3}" dt="2022-05-24T04:57:22.274" v="818"/>
        <pc:sldMkLst>
          <pc:docMk/>
          <pc:sldMk cId="1508834507" sldId="266"/>
        </pc:sldMkLst>
        <pc:spChg chg="mod">
          <ac:chgData name="Pengguna Tamu" userId="S::urn:spo:anon#5d6a497511fb5d35f3118470e224eab6f5c1f88a1b0b8348c244b4dc2a85dbb3::" providerId="AD" clId="Web-{04981260-D72E-0E95-02B3-0AAB456CCBC3}" dt="2022-05-24T04:57:22.274" v="818"/>
          <ac:spMkLst>
            <pc:docMk/>
            <pc:sldMk cId="1508834507" sldId="266"/>
            <ac:spMk id="2" creationId="{F71DEBF2-B7FD-B8AA-719D-004B2507F889}"/>
          </ac:spMkLst>
        </pc:spChg>
        <pc:spChg chg="add del">
          <ac:chgData name="Pengguna Tamu" userId="S::urn:spo:anon#5d6a497511fb5d35f3118470e224eab6f5c1f88a1b0b8348c244b4dc2a85dbb3::" providerId="AD" clId="Web-{04981260-D72E-0E95-02B3-0AAB456CCBC3}" dt="2022-05-24T03:20:27.609" v="140"/>
          <ac:spMkLst>
            <pc:docMk/>
            <pc:sldMk cId="1508834507" sldId="266"/>
            <ac:spMk id="30" creationId="{907EF6B7-1338-4443-8C46-6A318D952DFD}"/>
          </ac:spMkLst>
        </pc:spChg>
        <pc:spChg chg="add del">
          <ac:chgData name="Pengguna Tamu" userId="S::urn:spo:anon#5d6a497511fb5d35f3118470e224eab6f5c1f88a1b0b8348c244b4dc2a85dbb3::" providerId="AD" clId="Web-{04981260-D72E-0E95-02B3-0AAB456CCBC3}" dt="2022-05-24T03:20:27.609" v="140"/>
          <ac:spMkLst>
            <pc:docMk/>
            <pc:sldMk cId="1508834507" sldId="266"/>
            <ac:spMk id="34" creationId="{081E4A58-353D-44AE-B2FC-2A74E2E400F7}"/>
          </ac:spMkLst>
        </pc:spChg>
        <pc:spChg chg="add del">
          <ac:chgData name="Pengguna Tamu" userId="S::urn:spo:anon#5d6a497511fb5d35f3118470e224eab6f5c1f88a1b0b8348c244b4dc2a85dbb3::" providerId="AD" clId="Web-{04981260-D72E-0E95-02B3-0AAB456CCBC3}" dt="2022-05-24T03:20:27.609" v="140"/>
          <ac:spMkLst>
            <pc:docMk/>
            <pc:sldMk cId="1508834507" sldId="266"/>
            <ac:spMk id="46" creationId="{DAAE4CDD-124C-4DCF-9584-B6033B545DD5}"/>
          </ac:spMkLst>
        </pc:spChg>
        <pc:spChg chg="mod">
          <ac:chgData name="Pengguna Tamu" userId="S::urn:spo:anon#5d6a497511fb5d35f3118470e224eab6f5c1f88a1b0b8348c244b4dc2a85dbb3::" providerId="AD" clId="Web-{04981260-D72E-0E95-02B3-0AAB456CCBC3}" dt="2022-05-24T04:57:22.274" v="818"/>
          <ac:spMkLst>
            <pc:docMk/>
            <pc:sldMk cId="1508834507" sldId="266"/>
            <ac:spMk id="47" creationId="{C96758E8-9173-9A76-CBCD-D14CD687897A}"/>
          </ac:spMkLst>
        </pc:spChg>
        <pc:spChg chg="add del">
          <ac:chgData name="Pengguna Tamu" userId="S::urn:spo:anon#5d6a497511fb5d35f3118470e224eab6f5c1f88a1b0b8348c244b4dc2a85dbb3::" providerId="AD" clId="Web-{04981260-D72E-0E95-02B3-0AAB456CCBC3}" dt="2022-05-24T03:20:21.453" v="137"/>
          <ac:spMkLst>
            <pc:docMk/>
            <pc:sldMk cId="1508834507" sldId="266"/>
            <ac:spMk id="52" creationId="{C9A36457-A5F4-4103-A443-02581C09185B}"/>
          </ac:spMkLst>
        </pc:spChg>
        <pc:spChg chg="add del">
          <ac:chgData name="Pengguna Tamu" userId="S::urn:spo:anon#5d6a497511fb5d35f3118470e224eab6f5c1f88a1b0b8348c244b4dc2a85dbb3::" providerId="AD" clId="Web-{04981260-D72E-0E95-02B3-0AAB456CCBC3}" dt="2022-05-24T03:20:21.453" v="137"/>
          <ac:spMkLst>
            <pc:docMk/>
            <pc:sldMk cId="1508834507" sldId="266"/>
            <ac:spMk id="54" creationId="{DC5FB7E8-B636-40FA-BE8D-48145C0F5C57}"/>
          </ac:spMkLst>
        </pc:spChg>
        <pc:spChg chg="add del">
          <ac:chgData name="Pengguna Tamu" userId="S::urn:spo:anon#5d6a497511fb5d35f3118470e224eab6f5c1f88a1b0b8348c244b4dc2a85dbb3::" providerId="AD" clId="Web-{04981260-D72E-0E95-02B3-0AAB456CCBC3}" dt="2022-05-24T03:20:21.453" v="137"/>
          <ac:spMkLst>
            <pc:docMk/>
            <pc:sldMk cId="1508834507" sldId="266"/>
            <ac:spMk id="56" creationId="{142DCE2C-2863-46FA-9BE7-24365A24D9BA}"/>
          </ac:spMkLst>
        </pc:spChg>
        <pc:spChg chg="add del">
          <ac:chgData name="Pengguna Tamu" userId="S::urn:spo:anon#5d6a497511fb5d35f3118470e224eab6f5c1f88a1b0b8348c244b4dc2a85dbb3::" providerId="AD" clId="Web-{04981260-D72E-0E95-02B3-0AAB456CCBC3}" dt="2022-05-24T03:20:27.609" v="139"/>
          <ac:spMkLst>
            <pc:docMk/>
            <pc:sldMk cId="1508834507" sldId="266"/>
            <ac:spMk id="58" creationId="{429917F3-0560-4C6F-B265-458B218C4B87}"/>
          </ac:spMkLst>
        </pc:spChg>
        <pc:spChg chg="add del">
          <ac:chgData name="Pengguna Tamu" userId="S::urn:spo:anon#5d6a497511fb5d35f3118470e224eab6f5c1f88a1b0b8348c244b4dc2a85dbb3::" providerId="AD" clId="Web-{04981260-D72E-0E95-02B3-0AAB456CCBC3}" dt="2022-05-24T03:21:21.454" v="152"/>
          <ac:spMkLst>
            <pc:docMk/>
            <pc:sldMk cId="1508834507" sldId="266"/>
            <ac:spMk id="62" creationId="{B775CD93-9DF2-48CB-9F57-1BCA9A46C7FA}"/>
          </ac:spMkLst>
        </pc:spChg>
        <pc:spChg chg="add del">
          <ac:chgData name="Pengguna Tamu" userId="S::urn:spo:anon#5d6a497511fb5d35f3118470e224eab6f5c1f88a1b0b8348c244b4dc2a85dbb3::" providerId="AD" clId="Web-{04981260-D72E-0E95-02B3-0AAB456CCBC3}" dt="2022-05-24T03:21:21.454" v="152"/>
          <ac:spMkLst>
            <pc:docMk/>
            <pc:sldMk cId="1508834507" sldId="266"/>
            <ac:spMk id="63" creationId="{6166C6D1-23AC-49C4-BA07-238E4E9F8CEB}"/>
          </ac:spMkLst>
        </pc:spChg>
        <pc:spChg chg="add del">
          <ac:chgData name="Pengguna Tamu" userId="S::urn:spo:anon#5d6a497511fb5d35f3118470e224eab6f5c1f88a1b0b8348c244b4dc2a85dbb3::" providerId="AD" clId="Web-{04981260-D72E-0E95-02B3-0AAB456CCBC3}" dt="2022-05-24T03:21:21.454" v="152"/>
          <ac:spMkLst>
            <pc:docMk/>
            <pc:sldMk cId="1508834507" sldId="266"/>
            <ac:spMk id="64" creationId="{1C091803-41C2-48E0-9228-5148460C7479}"/>
          </ac:spMkLst>
        </pc:spChg>
        <pc:spChg chg="add del">
          <ac:chgData name="Pengguna Tamu" userId="S::urn:spo:anon#5d6a497511fb5d35f3118470e224eab6f5c1f88a1b0b8348c244b4dc2a85dbb3::" providerId="AD" clId="Web-{04981260-D72E-0E95-02B3-0AAB456CCBC3}" dt="2022-05-24T04:57:22.274" v="818"/>
          <ac:spMkLst>
            <pc:docMk/>
            <pc:sldMk cId="1508834507" sldId="266"/>
            <ac:spMk id="69" creationId="{081EA652-8C6A-4E69-BEB9-170809474553}"/>
          </ac:spMkLst>
        </pc:spChg>
        <pc:spChg chg="add del">
          <ac:chgData name="Pengguna Tamu" userId="S::urn:spo:anon#5d6a497511fb5d35f3118470e224eab6f5c1f88a1b0b8348c244b4dc2a85dbb3::" providerId="AD" clId="Web-{04981260-D72E-0E95-02B3-0AAB456CCBC3}" dt="2022-05-24T04:57:22.274" v="818"/>
          <ac:spMkLst>
            <pc:docMk/>
            <pc:sldMk cId="1508834507" sldId="266"/>
            <ac:spMk id="71" creationId="{5298780A-33B9-4EA2-8F67-DE68AD62841B}"/>
          </ac:spMkLst>
        </pc:spChg>
        <pc:spChg chg="add del">
          <ac:chgData name="Pengguna Tamu" userId="S::urn:spo:anon#5d6a497511fb5d35f3118470e224eab6f5c1f88a1b0b8348c244b4dc2a85dbb3::" providerId="AD" clId="Web-{04981260-D72E-0E95-02B3-0AAB456CCBC3}" dt="2022-05-24T04:57:22.274" v="818"/>
          <ac:spMkLst>
            <pc:docMk/>
            <pc:sldMk cId="1508834507" sldId="266"/>
            <ac:spMk id="73" creationId="{7F488E8B-4E1E-4402-8935-D4E6C02615C7}"/>
          </ac:spMkLst>
        </pc:spChg>
        <pc:spChg chg="add">
          <ac:chgData name="Pengguna Tamu" userId="S::urn:spo:anon#5d6a497511fb5d35f3118470e224eab6f5c1f88a1b0b8348c244b4dc2a85dbb3::" providerId="AD" clId="Web-{04981260-D72E-0E95-02B3-0AAB456CCBC3}" dt="2022-05-24T04:57:22.274" v="818"/>
          <ac:spMkLst>
            <pc:docMk/>
            <pc:sldMk cId="1508834507" sldId="266"/>
            <ac:spMk id="80" creationId="{76EFD3D9-44F0-4267-BCC1-1613E79D8274}"/>
          </ac:spMkLst>
        </pc:spChg>
        <pc:spChg chg="add">
          <ac:chgData name="Pengguna Tamu" userId="S::urn:spo:anon#5d6a497511fb5d35f3118470e224eab6f5c1f88a1b0b8348c244b4dc2a85dbb3::" providerId="AD" clId="Web-{04981260-D72E-0E95-02B3-0AAB456CCBC3}" dt="2022-05-24T04:57:22.274" v="818"/>
          <ac:spMkLst>
            <pc:docMk/>
            <pc:sldMk cId="1508834507" sldId="266"/>
            <ac:spMk id="82" creationId="{A779A851-95D6-41AF-937A-B0E4B7F6FA8D}"/>
          </ac:spMkLst>
        </pc:spChg>
        <pc:spChg chg="add">
          <ac:chgData name="Pengguna Tamu" userId="S::urn:spo:anon#5d6a497511fb5d35f3118470e224eab6f5c1f88a1b0b8348c244b4dc2a85dbb3::" providerId="AD" clId="Web-{04981260-D72E-0E95-02B3-0AAB456CCBC3}" dt="2022-05-24T04:57:22.274" v="818"/>
          <ac:spMkLst>
            <pc:docMk/>
            <pc:sldMk cId="1508834507" sldId="266"/>
            <ac:spMk id="84" creationId="{953FB2E7-B6CB-429C-81EB-D9516D6D5C8D}"/>
          </ac:spMkLst>
        </pc:spChg>
        <pc:spChg chg="add">
          <ac:chgData name="Pengguna Tamu" userId="S::urn:spo:anon#5d6a497511fb5d35f3118470e224eab6f5c1f88a1b0b8348c244b4dc2a85dbb3::" providerId="AD" clId="Web-{04981260-D72E-0E95-02B3-0AAB456CCBC3}" dt="2022-05-24T04:57:22.274" v="818"/>
          <ac:spMkLst>
            <pc:docMk/>
            <pc:sldMk cId="1508834507" sldId="266"/>
            <ac:spMk id="86" creationId="{2EC40DB1-B719-4A13-9A4D-0966B4B27866}"/>
          </ac:spMkLst>
        </pc:spChg>
        <pc:spChg chg="add">
          <ac:chgData name="Pengguna Tamu" userId="S::urn:spo:anon#5d6a497511fb5d35f3118470e224eab6f5c1f88a1b0b8348c244b4dc2a85dbb3::" providerId="AD" clId="Web-{04981260-D72E-0E95-02B3-0AAB456CCBC3}" dt="2022-05-24T04:57:22.274" v="818"/>
          <ac:spMkLst>
            <pc:docMk/>
            <pc:sldMk cId="1508834507" sldId="266"/>
            <ac:spMk id="88" creationId="{82211336-CFF3-412D-868A-6679C1004C45}"/>
          </ac:spMkLst>
        </pc:spChg>
        <pc:grpChg chg="add del">
          <ac:chgData name="Pengguna Tamu" userId="S::urn:spo:anon#5d6a497511fb5d35f3118470e224eab6f5c1f88a1b0b8348c244b4dc2a85dbb3::" providerId="AD" clId="Web-{04981260-D72E-0E95-02B3-0AAB456CCBC3}" dt="2022-05-24T03:20:27.609" v="139"/>
          <ac:grpSpMkLst>
            <pc:docMk/>
            <pc:sldMk cId="1508834507" sldId="266"/>
            <ac:grpSpMk id="59" creationId="{AA39BAE7-7EB8-4E22-BCBB-F00F514DB7EA}"/>
          </ac:grpSpMkLst>
        </pc:grpChg>
        <pc:cxnChg chg="add del">
          <ac:chgData name="Pengguna Tamu" userId="S::urn:spo:anon#5d6a497511fb5d35f3118470e224eab6f5c1f88a1b0b8348c244b4dc2a85dbb3::" providerId="AD" clId="Web-{04981260-D72E-0E95-02B3-0AAB456CCBC3}" dt="2022-05-24T04:57:22.274" v="818"/>
          <ac:cxnSpMkLst>
            <pc:docMk/>
            <pc:sldMk cId="1508834507" sldId="266"/>
            <ac:cxnSpMk id="75" creationId="{23AAC9B5-8015-485C-ACF9-A750390E9A56}"/>
          </ac:cxnSpMkLst>
        </pc:cxnChg>
      </pc:sldChg>
      <pc:sldChg chg="addSp delSp modSp">
        <pc:chgData name="Pengguna Tamu" userId="S::urn:spo:anon#5d6a497511fb5d35f3118470e224eab6f5c1f88a1b0b8348c244b4dc2a85dbb3::" providerId="AD" clId="Web-{04981260-D72E-0E95-02B3-0AAB456CCBC3}" dt="2022-05-24T04:57:14.509" v="817"/>
        <pc:sldMkLst>
          <pc:docMk/>
          <pc:sldMk cId="222659072" sldId="267"/>
        </pc:sldMkLst>
        <pc:spChg chg="mod">
          <ac:chgData name="Pengguna Tamu" userId="S::urn:spo:anon#5d6a497511fb5d35f3118470e224eab6f5c1f88a1b0b8348c244b4dc2a85dbb3::" providerId="AD" clId="Web-{04981260-D72E-0E95-02B3-0AAB456CCBC3}" dt="2022-05-24T04:57:14.509" v="817"/>
          <ac:spMkLst>
            <pc:docMk/>
            <pc:sldMk cId="222659072" sldId="267"/>
            <ac:spMk id="2" creationId="{F71DEBF2-B7FD-B8AA-719D-004B2507F889}"/>
          </ac:spMkLst>
        </pc:spChg>
        <pc:spChg chg="del">
          <ac:chgData name="Pengguna Tamu" userId="S::urn:spo:anon#5d6a497511fb5d35f3118470e224eab6f5c1f88a1b0b8348c244b4dc2a85dbb3::" providerId="AD" clId="Web-{04981260-D72E-0E95-02B3-0AAB456CCBC3}" dt="2022-05-24T04:57:14.509" v="817"/>
          <ac:spMkLst>
            <pc:docMk/>
            <pc:sldMk cId="222659072" sldId="267"/>
            <ac:spMk id="30" creationId="{907EF6B7-1338-4443-8C46-6A318D952DFD}"/>
          </ac:spMkLst>
        </pc:spChg>
        <pc:spChg chg="del">
          <ac:chgData name="Pengguna Tamu" userId="S::urn:spo:anon#5d6a497511fb5d35f3118470e224eab6f5c1f88a1b0b8348c244b4dc2a85dbb3::" providerId="AD" clId="Web-{04981260-D72E-0E95-02B3-0AAB456CCBC3}" dt="2022-05-24T04:57:14.509" v="817"/>
          <ac:spMkLst>
            <pc:docMk/>
            <pc:sldMk cId="222659072" sldId="267"/>
            <ac:spMk id="34" creationId="{081E4A58-353D-44AE-B2FC-2A74E2E400F7}"/>
          </ac:spMkLst>
        </pc:spChg>
        <pc:spChg chg="del">
          <ac:chgData name="Pengguna Tamu" userId="S::urn:spo:anon#5d6a497511fb5d35f3118470e224eab6f5c1f88a1b0b8348c244b4dc2a85dbb3::" providerId="AD" clId="Web-{04981260-D72E-0E95-02B3-0AAB456CCBC3}" dt="2022-05-24T04:57:14.509" v="817"/>
          <ac:spMkLst>
            <pc:docMk/>
            <pc:sldMk cId="222659072" sldId="267"/>
            <ac:spMk id="46" creationId="{DAAE4CDD-124C-4DCF-9584-B6033B545DD5}"/>
          </ac:spMkLst>
        </pc:spChg>
        <pc:spChg chg="mod">
          <ac:chgData name="Pengguna Tamu" userId="S::urn:spo:anon#5d6a497511fb5d35f3118470e224eab6f5c1f88a1b0b8348c244b4dc2a85dbb3::" providerId="AD" clId="Web-{04981260-D72E-0E95-02B3-0AAB456CCBC3}" dt="2022-05-24T04:57:14.509" v="817"/>
          <ac:spMkLst>
            <pc:docMk/>
            <pc:sldMk cId="222659072" sldId="267"/>
            <ac:spMk id="47" creationId="{C96758E8-9173-9A76-CBCD-D14CD687897A}"/>
          </ac:spMkLst>
        </pc:spChg>
        <pc:spChg chg="add">
          <ac:chgData name="Pengguna Tamu" userId="S::urn:spo:anon#5d6a497511fb5d35f3118470e224eab6f5c1f88a1b0b8348c244b4dc2a85dbb3::" providerId="AD" clId="Web-{04981260-D72E-0E95-02B3-0AAB456CCBC3}" dt="2022-05-24T04:57:14.509" v="817"/>
          <ac:spMkLst>
            <pc:docMk/>
            <pc:sldMk cId="222659072" sldId="267"/>
            <ac:spMk id="52" creationId="{C7FA33FF-088D-4F16-95A2-2C64D353DEA8}"/>
          </ac:spMkLst>
        </pc:spChg>
        <pc:spChg chg="add">
          <ac:chgData name="Pengguna Tamu" userId="S::urn:spo:anon#5d6a497511fb5d35f3118470e224eab6f5c1f88a1b0b8348c244b4dc2a85dbb3::" providerId="AD" clId="Web-{04981260-D72E-0E95-02B3-0AAB456CCBC3}" dt="2022-05-24T04:57:14.509" v="817"/>
          <ac:spMkLst>
            <pc:docMk/>
            <pc:sldMk cId="222659072" sldId="267"/>
            <ac:spMk id="54" creationId="{A376EFB1-01CF-419F-ABF1-2AF02BBFCBD1}"/>
          </ac:spMkLst>
        </pc:spChg>
        <pc:spChg chg="add">
          <ac:chgData name="Pengguna Tamu" userId="S::urn:spo:anon#5d6a497511fb5d35f3118470e224eab6f5c1f88a1b0b8348c244b4dc2a85dbb3::" providerId="AD" clId="Web-{04981260-D72E-0E95-02B3-0AAB456CCBC3}" dt="2022-05-24T04:57:14.509" v="817"/>
          <ac:spMkLst>
            <pc:docMk/>
            <pc:sldMk cId="222659072" sldId="267"/>
            <ac:spMk id="56" creationId="{FF9DEA15-78BD-4750-AA18-B9F28A6D5AB8}"/>
          </ac:spMkLst>
        </pc:spChg>
      </pc:sldChg>
      <pc:sldChg chg="modSp">
        <pc:chgData name="Pengguna Tamu" userId="S::urn:spo:anon#5d6a497511fb5d35f3118470e224eab6f5c1f88a1b0b8348c244b4dc2a85dbb3::" providerId="AD" clId="Web-{04981260-D72E-0E95-02B3-0AAB456CCBC3}" dt="2022-05-24T03:15:13.416" v="9" actId="20577"/>
        <pc:sldMkLst>
          <pc:docMk/>
          <pc:sldMk cId="3318681144" sldId="268"/>
        </pc:sldMkLst>
        <pc:spChg chg="mod">
          <ac:chgData name="Pengguna Tamu" userId="S::urn:spo:anon#5d6a497511fb5d35f3118470e224eab6f5c1f88a1b0b8348c244b4dc2a85dbb3::" providerId="AD" clId="Web-{04981260-D72E-0E95-02B3-0AAB456CCBC3}" dt="2022-05-24T03:15:13.416" v="9" actId="20577"/>
          <ac:spMkLst>
            <pc:docMk/>
            <pc:sldMk cId="3318681144" sldId="268"/>
            <ac:spMk id="5" creationId="{67BBC81F-79B5-6F23-CC25-803DD16B2875}"/>
          </ac:spMkLst>
        </pc:spChg>
      </pc:sldChg>
      <pc:sldChg chg="addSp delSp modSp">
        <pc:chgData name="Pengguna Tamu" userId="S::urn:spo:anon#5d6a497511fb5d35f3118470e224eab6f5c1f88a1b0b8348c244b4dc2a85dbb3::" providerId="AD" clId="Web-{04981260-D72E-0E95-02B3-0AAB456CCBC3}" dt="2022-05-24T04:10:59.231" v="814" actId="14100"/>
        <pc:sldMkLst>
          <pc:docMk/>
          <pc:sldMk cId="3287726284" sldId="269"/>
        </pc:sldMkLst>
        <pc:spChg chg="mod">
          <ac:chgData name="Pengguna Tamu" userId="S::urn:spo:anon#5d6a497511fb5d35f3118470e224eab6f5c1f88a1b0b8348c244b4dc2a85dbb3::" providerId="AD" clId="Web-{04981260-D72E-0E95-02B3-0AAB456CCBC3}" dt="2022-05-24T04:10:59.231" v="814" actId="14100"/>
          <ac:spMkLst>
            <pc:docMk/>
            <pc:sldMk cId="3287726284" sldId="269"/>
            <ac:spMk id="2" creationId="{653FA422-5F15-558A-777A-DD56753CDE75}"/>
          </ac:spMkLst>
        </pc:spChg>
        <pc:spChg chg="del mod">
          <ac:chgData name="Pengguna Tamu" userId="S::urn:spo:anon#5d6a497511fb5d35f3118470e224eab6f5c1f88a1b0b8348c244b4dc2a85dbb3::" providerId="AD" clId="Web-{04981260-D72E-0E95-02B3-0AAB456CCBC3}" dt="2022-05-24T04:10:33.403" v="806"/>
          <ac:spMkLst>
            <pc:docMk/>
            <pc:sldMk cId="3287726284" sldId="269"/>
            <ac:spMk id="3" creationId="{965762AC-C8B7-D7D7-3CB0-314108862A99}"/>
          </ac:spMkLst>
        </pc:spChg>
        <pc:spChg chg="add del">
          <ac:chgData name="Pengguna Tamu" userId="S::urn:spo:anon#5d6a497511fb5d35f3118470e224eab6f5c1f88a1b0b8348c244b4dc2a85dbb3::" providerId="AD" clId="Web-{04981260-D72E-0E95-02B3-0AAB456CCBC3}" dt="2022-05-24T04:10:10.918" v="796"/>
          <ac:spMkLst>
            <pc:docMk/>
            <pc:sldMk cId="3287726284" sldId="269"/>
            <ac:spMk id="8" creationId="{33CD251C-A887-4D2F-925B-FC097198538B}"/>
          </ac:spMkLst>
        </pc:spChg>
        <pc:spChg chg="add del">
          <ac:chgData name="Pengguna Tamu" userId="S::urn:spo:anon#5d6a497511fb5d35f3118470e224eab6f5c1f88a1b0b8348c244b4dc2a85dbb3::" providerId="AD" clId="Web-{04981260-D72E-0E95-02B3-0AAB456CCBC3}" dt="2022-05-24T04:10:10.918" v="796"/>
          <ac:spMkLst>
            <pc:docMk/>
            <pc:sldMk cId="3287726284" sldId="269"/>
            <ac:spMk id="14" creationId="{662A3FAA-D056-4098-8115-EA61EAF068CF}"/>
          </ac:spMkLst>
        </pc:spChg>
        <pc:spChg chg="add del">
          <ac:chgData name="Pengguna Tamu" userId="S::urn:spo:anon#5d6a497511fb5d35f3118470e224eab6f5c1f88a1b0b8348c244b4dc2a85dbb3::" providerId="AD" clId="Web-{04981260-D72E-0E95-02B3-0AAB456CCBC3}" dt="2022-05-24T04:10:10.902" v="795"/>
          <ac:spMkLst>
            <pc:docMk/>
            <pc:sldMk cId="3287726284" sldId="269"/>
            <ac:spMk id="19" creationId="{33CD251C-A887-4D2F-925B-FC097198538B}"/>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23" creationId="{1056F38F-7C4E-461D-8709-7D0024AE1F79}"/>
          </ac:spMkLst>
        </pc:spChg>
        <pc:spChg chg="add del">
          <ac:chgData name="Pengguna Tamu" userId="S::urn:spo:anon#5d6a497511fb5d35f3118470e224eab6f5c1f88a1b0b8348c244b4dc2a85dbb3::" providerId="AD" clId="Web-{04981260-D72E-0E95-02B3-0AAB456CCBC3}" dt="2022-05-24T04:10:10.902" v="795"/>
          <ac:spMkLst>
            <pc:docMk/>
            <pc:sldMk cId="3287726284" sldId="269"/>
            <ac:spMk id="25" creationId="{662A3FAA-D056-4098-8115-EA61EAF068CF}"/>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0" creationId="{5A0118C5-4F8D-4CF4-BADD-53FEACC6C42A}"/>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1" creationId="{4C6598AB-1C17-4D54-951C-A082D94ACB7A}"/>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2" creationId="{4E0A5C5C-2A95-428E-9F6A-0D29EBD57C9F}"/>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3" creationId="{C83B66D7-137D-4AC1-B172-53D60F08BEB5}"/>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4" creationId="{C7278469-3C3C-49CE-AEEE-E176A4900B78}"/>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5" creationId="{F6B92503-6984-4D15-8B98-8718709B785D}"/>
          </ac:spMkLst>
        </pc:spChg>
        <pc:spChg chg="add del">
          <ac:chgData name="Pengguna Tamu" userId="S::urn:spo:anon#5d6a497511fb5d35f3118470e224eab6f5c1f88a1b0b8348c244b4dc2a85dbb3::" providerId="AD" clId="Web-{04981260-D72E-0E95-02B3-0AAB456CCBC3}" dt="2022-05-24T04:10:33.403" v="806"/>
          <ac:spMkLst>
            <pc:docMk/>
            <pc:sldMk cId="3287726284" sldId="269"/>
            <ac:spMk id="37" creationId="{08DDF938-524E-4C18-A47D-C00627832366}"/>
          </ac:spMkLst>
        </pc:spChg>
        <pc:spChg chg="add">
          <ac:chgData name="Pengguna Tamu" userId="S::urn:spo:anon#5d6a497511fb5d35f3118470e224eab6f5c1f88a1b0b8348c244b4dc2a85dbb3::" providerId="AD" clId="Web-{04981260-D72E-0E95-02B3-0AAB456CCBC3}" dt="2022-05-24T04:10:33.403" v="806"/>
          <ac:spMkLst>
            <pc:docMk/>
            <pc:sldMk cId="3287726284" sldId="269"/>
            <ac:spMk id="51" creationId="{A3363022-C969-41E9-8EB2-E4C94908C1FA}"/>
          </ac:spMkLst>
        </pc:spChg>
        <pc:spChg chg="add">
          <ac:chgData name="Pengguna Tamu" userId="S::urn:spo:anon#5d6a497511fb5d35f3118470e224eab6f5c1f88a1b0b8348c244b4dc2a85dbb3::" providerId="AD" clId="Web-{04981260-D72E-0E95-02B3-0AAB456CCBC3}" dt="2022-05-24T04:10:33.403" v="806"/>
          <ac:spMkLst>
            <pc:docMk/>
            <pc:sldMk cId="3287726284" sldId="269"/>
            <ac:spMk id="53" creationId="{8D1AD6B3-BE88-4CEB-BA17-790657CC4729}"/>
          </ac:spMkLst>
        </pc:spChg>
        <pc:grpChg chg="add del">
          <ac:chgData name="Pengguna Tamu" userId="S::urn:spo:anon#5d6a497511fb5d35f3118470e224eab6f5c1f88a1b0b8348c244b4dc2a85dbb3::" providerId="AD" clId="Web-{04981260-D72E-0E95-02B3-0AAB456CCBC3}" dt="2022-05-24T04:10:10.918" v="796"/>
          <ac:grpSpMkLst>
            <pc:docMk/>
            <pc:sldMk cId="3287726284" sldId="269"/>
            <ac:grpSpMk id="10" creationId="{2C3846A5-A498-4C9E-B4DC-13532657D717}"/>
          </ac:grpSpMkLst>
        </pc:grpChg>
        <pc:grpChg chg="add del">
          <ac:chgData name="Pengguna Tamu" userId="S::urn:spo:anon#5d6a497511fb5d35f3118470e224eab6f5c1f88a1b0b8348c244b4dc2a85dbb3::" providerId="AD" clId="Web-{04981260-D72E-0E95-02B3-0AAB456CCBC3}" dt="2022-05-24T04:10:10.902" v="795"/>
          <ac:grpSpMkLst>
            <pc:docMk/>
            <pc:sldMk cId="3287726284" sldId="269"/>
            <ac:grpSpMk id="21" creationId="{2C3846A5-A498-4C9E-B4DC-13532657D717}"/>
          </ac:grpSpMkLst>
        </pc:grpChg>
        <pc:grpChg chg="add del">
          <ac:chgData name="Pengguna Tamu" userId="S::urn:spo:anon#5d6a497511fb5d35f3118470e224eab6f5c1f88a1b0b8348c244b4dc2a85dbb3::" providerId="AD" clId="Web-{04981260-D72E-0E95-02B3-0AAB456CCBC3}" dt="2022-05-24T04:10:33.403" v="806"/>
          <ac:grpSpMkLst>
            <pc:docMk/>
            <pc:sldMk cId="3287726284" sldId="269"/>
            <ac:grpSpMk id="27" creationId="{93DC754C-7E09-422D-A8BB-AF632E90DFA2}"/>
          </ac:grpSpMkLst>
        </pc:grpChg>
        <pc:grpChg chg="add del">
          <ac:chgData name="Pengguna Tamu" userId="S::urn:spo:anon#5d6a497511fb5d35f3118470e224eab6f5c1f88a1b0b8348c244b4dc2a85dbb3::" providerId="AD" clId="Web-{04981260-D72E-0E95-02B3-0AAB456CCBC3}" dt="2022-05-24T04:10:33.403" v="806"/>
          <ac:grpSpMkLst>
            <pc:docMk/>
            <pc:sldMk cId="3287726284" sldId="269"/>
            <ac:grpSpMk id="39" creationId="{3773FAF5-C452-4455-9411-D6AF5EBD4CA9}"/>
          </ac:grpSpMkLst>
        </pc:grpChg>
        <pc:grpChg chg="add">
          <ac:chgData name="Pengguna Tamu" userId="S::urn:spo:anon#5d6a497511fb5d35f3118470e224eab6f5c1f88a1b0b8348c244b4dc2a85dbb3::" providerId="AD" clId="Web-{04981260-D72E-0E95-02B3-0AAB456CCBC3}" dt="2022-05-24T04:10:33.403" v="806"/>
          <ac:grpSpMkLst>
            <pc:docMk/>
            <pc:sldMk cId="3287726284" sldId="269"/>
            <ac:grpSpMk id="55" creationId="{89D1390B-7E13-4B4F-9CB2-391063412E54}"/>
          </ac:grpSpMkLst>
        </pc:grpChg>
        <pc:picChg chg="add">
          <ac:chgData name="Pengguna Tamu" userId="S::urn:spo:anon#5d6a497511fb5d35f3118470e224eab6f5c1f88a1b0b8348c244b4dc2a85dbb3::" providerId="AD" clId="Web-{04981260-D72E-0E95-02B3-0AAB456CCBC3}" dt="2022-05-24T04:10:33.403" v="806"/>
          <ac:picMkLst>
            <pc:docMk/>
            <pc:sldMk cId="3287726284" sldId="269"/>
            <ac:picMk id="48" creationId="{E6A48906-2C2C-6A1D-7BF9-B10D8BD0B22A}"/>
          </ac:picMkLst>
        </pc:picChg>
      </pc:sldChg>
      <pc:sldChg chg="addSp modSp new mod setBg setClrOvrMap">
        <pc:chgData name="Pengguna Tamu" userId="S::urn:spo:anon#5d6a497511fb5d35f3118470e224eab6f5c1f88a1b0b8348c244b4dc2a85dbb3::" providerId="AD" clId="Web-{04981260-D72E-0E95-02B3-0AAB456CCBC3}" dt="2022-05-24T03:17:05.434" v="22" actId="20577"/>
        <pc:sldMkLst>
          <pc:docMk/>
          <pc:sldMk cId="3126457071" sldId="270"/>
        </pc:sldMkLst>
        <pc:spChg chg="mod">
          <ac:chgData name="Pengguna Tamu" userId="S::urn:spo:anon#5d6a497511fb5d35f3118470e224eab6f5c1f88a1b0b8348c244b4dc2a85dbb3::" providerId="AD" clId="Web-{04981260-D72E-0E95-02B3-0AAB456CCBC3}" dt="2022-05-24T03:16:47.449" v="19"/>
          <ac:spMkLst>
            <pc:docMk/>
            <pc:sldMk cId="3126457071" sldId="270"/>
            <ac:spMk id="2" creationId="{A1B5CDBA-0CC2-87D4-5908-582C803F6667}"/>
          </ac:spMkLst>
        </pc:spChg>
        <pc:spChg chg="mod">
          <ac:chgData name="Pengguna Tamu" userId="S::urn:spo:anon#5d6a497511fb5d35f3118470e224eab6f5c1f88a1b0b8348c244b4dc2a85dbb3::" providerId="AD" clId="Web-{04981260-D72E-0E95-02B3-0AAB456CCBC3}" dt="2022-05-24T03:17:05.434" v="22" actId="20577"/>
          <ac:spMkLst>
            <pc:docMk/>
            <pc:sldMk cId="3126457071" sldId="270"/>
            <ac:spMk id="3" creationId="{07BA3E4A-F672-3FD4-BA51-98B3E3F471EB}"/>
          </ac:spMkLst>
        </pc:spChg>
        <pc:spChg chg="add">
          <ac:chgData name="Pengguna Tamu" userId="S::urn:spo:anon#5d6a497511fb5d35f3118470e224eab6f5c1f88a1b0b8348c244b4dc2a85dbb3::" providerId="AD" clId="Web-{04981260-D72E-0E95-02B3-0AAB456CCBC3}" dt="2022-05-24T03:16:47.449" v="19"/>
          <ac:spMkLst>
            <pc:docMk/>
            <pc:sldMk cId="3126457071" sldId="270"/>
            <ac:spMk id="8" creationId="{AD21898E-86C0-4C8A-A76C-DF33E844C87A}"/>
          </ac:spMkLst>
        </pc:spChg>
        <pc:spChg chg="add">
          <ac:chgData name="Pengguna Tamu" userId="S::urn:spo:anon#5d6a497511fb5d35f3118470e224eab6f5c1f88a1b0b8348c244b4dc2a85dbb3::" providerId="AD" clId="Web-{04981260-D72E-0E95-02B3-0AAB456CCBC3}" dt="2022-05-24T03:16:47.449" v="19"/>
          <ac:spMkLst>
            <pc:docMk/>
            <pc:sldMk cId="3126457071" sldId="270"/>
            <ac:spMk id="10" creationId="{5C8F04BD-D093-45D0-B54C-50FDB308B4EE}"/>
          </ac:spMkLst>
        </pc:spChg>
      </pc:sldChg>
      <pc:sldChg chg="addSp delSp modSp new mod setBg">
        <pc:chgData name="Pengguna Tamu" userId="S::urn:spo:anon#5d6a497511fb5d35f3118470e224eab6f5c1f88a1b0b8348c244b4dc2a85dbb3::" providerId="AD" clId="Web-{04981260-D72E-0E95-02B3-0AAB456CCBC3}" dt="2022-05-24T03:31:42.685" v="296" actId="20577"/>
        <pc:sldMkLst>
          <pc:docMk/>
          <pc:sldMk cId="3002495549" sldId="271"/>
        </pc:sldMkLst>
        <pc:spChg chg="mod">
          <ac:chgData name="Pengguna Tamu" userId="S::urn:spo:anon#5d6a497511fb5d35f3118470e224eab6f5c1f88a1b0b8348c244b4dc2a85dbb3::" providerId="AD" clId="Web-{04981260-D72E-0E95-02B3-0AAB456CCBC3}" dt="2022-05-24T03:30:42.293" v="288"/>
          <ac:spMkLst>
            <pc:docMk/>
            <pc:sldMk cId="3002495549" sldId="271"/>
            <ac:spMk id="2" creationId="{0878F8AC-5DC0-B501-33B2-A6D21051ACAF}"/>
          </ac:spMkLst>
        </pc:spChg>
        <pc:spChg chg="del">
          <ac:chgData name="Pengguna Tamu" userId="S::urn:spo:anon#5d6a497511fb5d35f3118470e224eab6f5c1f88a1b0b8348c244b4dc2a85dbb3::" providerId="AD" clId="Web-{04981260-D72E-0E95-02B3-0AAB456CCBC3}" dt="2022-05-24T03:28:09.353" v="273"/>
          <ac:spMkLst>
            <pc:docMk/>
            <pc:sldMk cId="3002495549" sldId="271"/>
            <ac:spMk id="3" creationId="{E716A863-D62D-237E-0863-E4402D7D3F9B}"/>
          </ac:spMkLst>
        </pc:spChg>
        <pc:spChg chg="add del">
          <ac:chgData name="Pengguna Tamu" userId="S::urn:spo:anon#5d6a497511fb5d35f3118470e224eab6f5c1f88a1b0b8348c244b4dc2a85dbb3::" providerId="AD" clId="Web-{04981260-D72E-0E95-02B3-0AAB456CCBC3}" dt="2022-05-24T03:30:23.324" v="283"/>
          <ac:spMkLst>
            <pc:docMk/>
            <pc:sldMk cId="3002495549" sldId="271"/>
            <ac:spMk id="8" creationId="{6ACCC17A-9948-EA3C-CB14-2CFE7EAF4470}"/>
          </ac:spMkLst>
        </pc:spChg>
        <pc:spChg chg="add del">
          <ac:chgData name="Pengguna Tamu" userId="S::urn:spo:anon#5d6a497511fb5d35f3118470e224eab6f5c1f88a1b0b8348c244b4dc2a85dbb3::" providerId="AD" clId="Web-{04981260-D72E-0E95-02B3-0AAB456CCBC3}" dt="2022-05-24T03:30:42.293" v="288"/>
          <ac:spMkLst>
            <pc:docMk/>
            <pc:sldMk cId="3002495549" sldId="271"/>
            <ac:spMk id="11" creationId="{2B97F24A-32CE-4C1C-A50D-3016B394DCFB}"/>
          </ac:spMkLst>
        </pc:spChg>
        <pc:spChg chg="add del">
          <ac:chgData name="Pengguna Tamu" userId="S::urn:spo:anon#5d6a497511fb5d35f3118470e224eab6f5c1f88a1b0b8348c244b4dc2a85dbb3::" providerId="AD" clId="Web-{04981260-D72E-0E95-02B3-0AAB456CCBC3}" dt="2022-05-24T03:30:42.293" v="288"/>
          <ac:spMkLst>
            <pc:docMk/>
            <pc:sldMk cId="3002495549" sldId="271"/>
            <ac:spMk id="13" creationId="{CD8B4F24-440B-49E9-B85D-733523DC064B}"/>
          </ac:spMkLst>
        </pc:spChg>
        <pc:spChg chg="add mod">
          <ac:chgData name="Pengguna Tamu" userId="S::urn:spo:anon#5d6a497511fb5d35f3118470e224eab6f5c1f88a1b0b8348c244b4dc2a85dbb3::" providerId="AD" clId="Web-{04981260-D72E-0E95-02B3-0AAB456CCBC3}" dt="2022-05-24T03:31:42.685" v="296" actId="20577"/>
          <ac:spMkLst>
            <pc:docMk/>
            <pc:sldMk cId="3002495549" sldId="271"/>
            <ac:spMk id="17" creationId="{C8CE598B-51B1-E844-C8C2-B970149FF823}"/>
          </ac:spMkLst>
        </pc:spChg>
        <pc:spChg chg="add">
          <ac:chgData name="Pengguna Tamu" userId="S::urn:spo:anon#5d6a497511fb5d35f3118470e224eab6f5c1f88a1b0b8348c244b4dc2a85dbb3::" providerId="AD" clId="Web-{04981260-D72E-0E95-02B3-0AAB456CCBC3}" dt="2022-05-24T03:30:42.293" v="288"/>
          <ac:spMkLst>
            <pc:docMk/>
            <pc:sldMk cId="3002495549" sldId="271"/>
            <ac:spMk id="20" creationId="{5E39A796-BE83-48B1-B33F-35C4A32AAB57}"/>
          </ac:spMkLst>
        </pc:spChg>
        <pc:spChg chg="add">
          <ac:chgData name="Pengguna Tamu" userId="S::urn:spo:anon#5d6a497511fb5d35f3118470e224eab6f5c1f88a1b0b8348c244b4dc2a85dbb3::" providerId="AD" clId="Web-{04981260-D72E-0E95-02B3-0AAB456CCBC3}" dt="2022-05-24T03:30:42.293" v="288"/>
          <ac:spMkLst>
            <pc:docMk/>
            <pc:sldMk cId="3002495549" sldId="271"/>
            <ac:spMk id="22" creationId="{72F84B47-E267-4194-8194-831DB7B5547F}"/>
          </ac:spMkLst>
        </pc:spChg>
        <pc:picChg chg="add del mod ord">
          <ac:chgData name="Pengguna Tamu" userId="S::urn:spo:anon#5d6a497511fb5d35f3118470e224eab6f5c1f88a1b0b8348c244b4dc2a85dbb3::" providerId="AD" clId="Web-{04981260-D72E-0E95-02B3-0AAB456CCBC3}" dt="2022-05-24T03:30:21.715" v="282"/>
          <ac:picMkLst>
            <pc:docMk/>
            <pc:sldMk cId="3002495549" sldId="271"/>
            <ac:picMk id="4" creationId="{DCC6F5EF-0918-60CA-4268-1C89AD8CF534}"/>
          </ac:picMkLst>
        </pc:picChg>
        <pc:picChg chg="add mod ord">
          <ac:chgData name="Pengguna Tamu" userId="S::urn:spo:anon#5d6a497511fb5d35f3118470e224eab6f5c1f88a1b0b8348c244b4dc2a85dbb3::" providerId="AD" clId="Web-{04981260-D72E-0E95-02B3-0AAB456CCBC3}" dt="2022-05-24T03:30:42.293" v="288"/>
          <ac:picMkLst>
            <pc:docMk/>
            <pc:sldMk cId="3002495549" sldId="271"/>
            <ac:picMk id="5" creationId="{E962A4BC-1841-7DD6-3FBA-97C4182C9C85}"/>
          </ac:picMkLst>
        </pc:picChg>
      </pc:sldChg>
      <pc:sldChg chg="modSp add ord replId">
        <pc:chgData name="Pengguna Tamu" userId="S::urn:spo:anon#5d6a497511fb5d35f3118470e224eab6f5c1f88a1b0b8348c244b4dc2a85dbb3::" providerId="AD" clId="Web-{04981260-D72E-0E95-02B3-0AAB456CCBC3}" dt="2022-05-24T03:27:32.977" v="264" actId="20577"/>
        <pc:sldMkLst>
          <pc:docMk/>
          <pc:sldMk cId="837532056" sldId="272"/>
        </pc:sldMkLst>
        <pc:spChg chg="mod">
          <ac:chgData name="Pengguna Tamu" userId="S::urn:spo:anon#5d6a497511fb5d35f3118470e224eab6f5c1f88a1b0b8348c244b4dc2a85dbb3::" providerId="AD" clId="Web-{04981260-D72E-0E95-02B3-0AAB456CCBC3}" dt="2022-05-24T03:27:32.977" v="264" actId="20577"/>
          <ac:spMkLst>
            <pc:docMk/>
            <pc:sldMk cId="837532056" sldId="272"/>
            <ac:spMk id="2" creationId="{0D0AF430-DEA0-0156-526E-C647FB6D8642}"/>
          </ac:spMkLst>
        </pc:spChg>
      </pc:sldChg>
      <pc:sldChg chg="addSp delSp modSp add replId">
        <pc:chgData name="Pengguna Tamu" userId="S::urn:spo:anon#5d6a497511fb5d35f3118470e224eab6f5c1f88a1b0b8348c244b4dc2a85dbb3::" providerId="AD" clId="Web-{04981260-D72E-0E95-02B3-0AAB456CCBC3}" dt="2022-05-24T03:32:40.249" v="310" actId="20577"/>
        <pc:sldMkLst>
          <pc:docMk/>
          <pc:sldMk cId="725942390" sldId="273"/>
        </pc:sldMkLst>
        <pc:spChg chg="mod">
          <ac:chgData name="Pengguna Tamu" userId="S::urn:spo:anon#5d6a497511fb5d35f3118470e224eab6f5c1f88a1b0b8348c244b4dc2a85dbb3::" providerId="AD" clId="Web-{04981260-D72E-0E95-02B3-0AAB456CCBC3}" dt="2022-05-24T03:31:48.826" v="298" actId="20577"/>
          <ac:spMkLst>
            <pc:docMk/>
            <pc:sldMk cId="725942390" sldId="273"/>
            <ac:spMk id="2" creationId="{0878F8AC-5DC0-B501-33B2-A6D21051ACAF}"/>
          </ac:spMkLst>
        </pc:spChg>
        <pc:spChg chg="mod">
          <ac:chgData name="Pengguna Tamu" userId="S::urn:spo:anon#5d6a497511fb5d35f3118470e224eab6f5c1f88a1b0b8348c244b4dc2a85dbb3::" providerId="AD" clId="Web-{04981260-D72E-0E95-02B3-0AAB456CCBC3}" dt="2022-05-24T03:32:40.249" v="310" actId="20577"/>
          <ac:spMkLst>
            <pc:docMk/>
            <pc:sldMk cId="725942390" sldId="273"/>
            <ac:spMk id="17" creationId="{C8CE598B-51B1-E844-C8C2-B970149FF823}"/>
          </ac:spMkLst>
        </pc:spChg>
        <pc:picChg chg="add mod">
          <ac:chgData name="Pengguna Tamu" userId="S::urn:spo:anon#5d6a497511fb5d35f3118470e224eab6f5c1f88a1b0b8348c244b4dc2a85dbb3::" providerId="AD" clId="Web-{04981260-D72E-0E95-02B3-0AAB456CCBC3}" dt="2022-05-24T03:32:18.202" v="305" actId="14100"/>
          <ac:picMkLst>
            <pc:docMk/>
            <pc:sldMk cId="725942390" sldId="273"/>
            <ac:picMk id="3" creationId="{A0806F61-A95B-E85B-88A7-A70B7DC3F5AD}"/>
          </ac:picMkLst>
        </pc:picChg>
        <pc:picChg chg="del">
          <ac:chgData name="Pengguna Tamu" userId="S::urn:spo:anon#5d6a497511fb5d35f3118470e224eab6f5c1f88a1b0b8348c244b4dc2a85dbb3::" providerId="AD" clId="Web-{04981260-D72E-0E95-02B3-0AAB456CCBC3}" dt="2022-05-24T03:31:50.560" v="299"/>
          <ac:picMkLst>
            <pc:docMk/>
            <pc:sldMk cId="725942390" sldId="273"/>
            <ac:picMk id="5" creationId="{E962A4BC-1841-7DD6-3FBA-97C4182C9C85}"/>
          </ac:picMkLst>
        </pc:picChg>
      </pc:sldChg>
      <pc:sldChg chg="addSp delSp modSp add replId">
        <pc:chgData name="Pengguna Tamu" userId="S::urn:spo:anon#5d6a497511fb5d35f3118470e224eab6f5c1f88a1b0b8348c244b4dc2a85dbb3::" providerId="AD" clId="Web-{04981260-D72E-0E95-02B3-0AAB456CCBC3}" dt="2022-05-24T03:34:10.844" v="329" actId="14100"/>
        <pc:sldMkLst>
          <pc:docMk/>
          <pc:sldMk cId="3884594006" sldId="274"/>
        </pc:sldMkLst>
        <pc:spChg chg="mod">
          <ac:chgData name="Pengguna Tamu" userId="S::urn:spo:anon#5d6a497511fb5d35f3118470e224eab6f5c1f88a1b0b8348c244b4dc2a85dbb3::" providerId="AD" clId="Web-{04981260-D72E-0E95-02B3-0AAB456CCBC3}" dt="2022-05-24T03:32:58.530" v="314" actId="20577"/>
          <ac:spMkLst>
            <pc:docMk/>
            <pc:sldMk cId="3884594006" sldId="274"/>
            <ac:spMk id="2" creationId="{0878F8AC-5DC0-B501-33B2-A6D21051ACAF}"/>
          </ac:spMkLst>
        </pc:spChg>
        <pc:spChg chg="mod">
          <ac:chgData name="Pengguna Tamu" userId="S::urn:spo:anon#5d6a497511fb5d35f3118470e224eab6f5c1f88a1b0b8348c244b4dc2a85dbb3::" providerId="AD" clId="Web-{04981260-D72E-0E95-02B3-0AAB456CCBC3}" dt="2022-05-24T03:34:10.844" v="329" actId="14100"/>
          <ac:spMkLst>
            <pc:docMk/>
            <pc:sldMk cId="3884594006" sldId="274"/>
            <ac:spMk id="17" creationId="{C8CE598B-51B1-E844-C8C2-B970149FF823}"/>
          </ac:spMkLst>
        </pc:spChg>
        <pc:picChg chg="del">
          <ac:chgData name="Pengguna Tamu" userId="S::urn:spo:anon#5d6a497511fb5d35f3118470e224eab6f5c1f88a1b0b8348c244b4dc2a85dbb3::" providerId="AD" clId="Web-{04981260-D72E-0E95-02B3-0AAB456CCBC3}" dt="2022-05-24T03:32:59.796" v="315"/>
          <ac:picMkLst>
            <pc:docMk/>
            <pc:sldMk cId="3884594006" sldId="274"/>
            <ac:picMk id="3" creationId="{A0806F61-A95B-E85B-88A7-A70B7DC3F5AD}"/>
          </ac:picMkLst>
        </pc:picChg>
        <pc:picChg chg="add mod">
          <ac:chgData name="Pengguna Tamu" userId="S::urn:spo:anon#5d6a497511fb5d35f3118470e224eab6f5c1f88a1b0b8348c244b4dc2a85dbb3::" providerId="AD" clId="Web-{04981260-D72E-0E95-02B3-0AAB456CCBC3}" dt="2022-05-24T03:33:27.609" v="320" actId="14100"/>
          <ac:picMkLst>
            <pc:docMk/>
            <pc:sldMk cId="3884594006" sldId="274"/>
            <ac:picMk id="4" creationId="{A63D80C0-DF58-87A0-4C14-F047349EC03F}"/>
          </ac:picMkLst>
        </pc:picChg>
      </pc:sldChg>
      <pc:sldChg chg="modSp add ord replId">
        <pc:chgData name="Pengguna Tamu" userId="S::urn:spo:anon#5d6a497511fb5d35f3118470e224eab6f5c1f88a1b0b8348c244b4dc2a85dbb3::" providerId="AD" clId="Web-{04981260-D72E-0E95-02B3-0AAB456CCBC3}" dt="2022-05-24T03:35:53.940" v="347" actId="20577"/>
        <pc:sldMkLst>
          <pc:docMk/>
          <pc:sldMk cId="3469033136" sldId="275"/>
        </pc:sldMkLst>
        <pc:spChg chg="mod">
          <ac:chgData name="Pengguna Tamu" userId="S::urn:spo:anon#5d6a497511fb5d35f3118470e224eab6f5c1f88a1b0b8348c244b4dc2a85dbb3::" providerId="AD" clId="Web-{04981260-D72E-0E95-02B3-0AAB456CCBC3}" dt="2022-05-24T03:35:53.940" v="347" actId="20577"/>
          <ac:spMkLst>
            <pc:docMk/>
            <pc:sldMk cId="3469033136" sldId="275"/>
            <ac:spMk id="2" creationId="{0D0AF430-DEA0-0156-526E-C647FB6D8642}"/>
          </ac:spMkLst>
        </pc:spChg>
      </pc:sldChg>
      <pc:sldChg chg="addSp delSp modSp new mod setBg setClrOvrMap">
        <pc:chgData name="Pengguna Tamu" userId="S::urn:spo:anon#5d6a497511fb5d35f3118470e224eab6f5c1f88a1b0b8348c244b4dc2a85dbb3::" providerId="AD" clId="Web-{04981260-D72E-0E95-02B3-0AAB456CCBC3}" dt="2022-05-24T03:44:03.028" v="395" actId="20577"/>
        <pc:sldMkLst>
          <pc:docMk/>
          <pc:sldMk cId="261580483" sldId="276"/>
        </pc:sldMkLst>
        <pc:spChg chg="add del mod">
          <ac:chgData name="Pengguna Tamu" userId="S::urn:spo:anon#5d6a497511fb5d35f3118470e224eab6f5c1f88a1b0b8348c244b4dc2a85dbb3::" providerId="AD" clId="Web-{04981260-D72E-0E95-02B3-0AAB456CCBC3}" dt="2022-05-24T03:43:20.996" v="384"/>
          <ac:spMkLst>
            <pc:docMk/>
            <pc:sldMk cId="261580483" sldId="276"/>
            <ac:spMk id="2" creationId="{D9AFC000-E552-6C4B-16C9-471AEDF6187F}"/>
          </ac:spMkLst>
        </pc:spChg>
        <pc:spChg chg="del">
          <ac:chgData name="Pengguna Tamu" userId="S::urn:spo:anon#5d6a497511fb5d35f3118470e224eab6f5c1f88a1b0b8348c244b4dc2a85dbb3::" providerId="AD" clId="Web-{04981260-D72E-0E95-02B3-0AAB456CCBC3}" dt="2022-05-24T03:42:04.369" v="373"/>
          <ac:spMkLst>
            <pc:docMk/>
            <pc:sldMk cId="261580483" sldId="276"/>
            <ac:spMk id="3" creationId="{9D2175B5-03E9-B9D2-97CE-BF5AC20A5E04}"/>
          </ac:spMkLst>
        </pc:spChg>
        <pc:spChg chg="add del">
          <ac:chgData name="Pengguna Tamu" userId="S::urn:spo:anon#5d6a497511fb5d35f3118470e224eab6f5c1f88a1b0b8348c244b4dc2a85dbb3::" providerId="AD" clId="Web-{04981260-D72E-0E95-02B3-0AAB456CCBC3}" dt="2022-05-24T03:43:01.495" v="381"/>
          <ac:spMkLst>
            <pc:docMk/>
            <pc:sldMk cId="261580483" sldId="276"/>
            <ac:spMk id="8" creationId="{459177E2-87B3-E5E7-F6C5-1A86EE6EF219}"/>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9" creationId="{F3060C83-F051-4F0E-ABAD-AA0DFC48B218}"/>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11" creationId="{83C98ABE-055B-441F-B07E-44F97F083C39}"/>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13" creationId="{29FDB030-9B49-4CED-8CCD-4D99382388AC}"/>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15" creationId="{3783CA14-24A1-485C-8B30-D6A5D87987AD}"/>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17" creationId="{9A97C86A-04D6-40F7-AE84-31AB43E6A846}"/>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19" creationId="{FF9F2414-84E8-453E-B1F3-389FDE8192D9}"/>
          </ac:spMkLst>
        </pc:spChg>
        <pc:spChg chg="add del">
          <ac:chgData name="Pengguna Tamu" userId="S::urn:spo:anon#5d6a497511fb5d35f3118470e224eab6f5c1f88a1b0b8348c244b4dc2a85dbb3::" providerId="AD" clId="Web-{04981260-D72E-0E95-02B3-0AAB456CCBC3}" dt="2022-05-24T03:42:57.464" v="379"/>
          <ac:spMkLst>
            <pc:docMk/>
            <pc:sldMk cId="261580483" sldId="276"/>
            <ac:spMk id="21" creationId="{3ECA69A1-7536-43AC-85EF-C7106179F5ED}"/>
          </ac:spMkLst>
        </pc:spChg>
        <pc:spChg chg="add del">
          <ac:chgData name="Pengguna Tamu" userId="S::urn:spo:anon#5d6a497511fb5d35f3118470e224eab6f5c1f88a1b0b8348c244b4dc2a85dbb3::" providerId="AD" clId="Web-{04981260-D72E-0E95-02B3-0AAB456CCBC3}" dt="2022-05-24T03:43:01.495" v="381"/>
          <ac:spMkLst>
            <pc:docMk/>
            <pc:sldMk cId="261580483" sldId="276"/>
            <ac:spMk id="23" creationId="{33CD251C-A887-4D2F-925B-FC097198538B}"/>
          </ac:spMkLst>
        </pc:spChg>
        <pc:spChg chg="add del">
          <ac:chgData name="Pengguna Tamu" userId="S::urn:spo:anon#5d6a497511fb5d35f3118470e224eab6f5c1f88a1b0b8348c244b4dc2a85dbb3::" providerId="AD" clId="Web-{04981260-D72E-0E95-02B3-0AAB456CCBC3}" dt="2022-05-24T03:43:01.495" v="381"/>
          <ac:spMkLst>
            <pc:docMk/>
            <pc:sldMk cId="261580483" sldId="276"/>
            <ac:spMk id="24" creationId="{D9AFC000-E552-6C4B-16C9-471AEDF6187F}"/>
          </ac:spMkLst>
        </pc:spChg>
        <pc:spChg chg="add del">
          <ac:chgData name="Pengguna Tamu" userId="S::urn:spo:anon#5d6a497511fb5d35f3118470e224eab6f5c1f88a1b0b8348c244b4dc2a85dbb3::" providerId="AD" clId="Web-{04981260-D72E-0E95-02B3-0AAB456CCBC3}" dt="2022-05-24T03:43:20.996" v="383"/>
          <ac:spMkLst>
            <pc:docMk/>
            <pc:sldMk cId="261580483" sldId="276"/>
            <ac:spMk id="28" creationId="{3AFE8227-C443-417B-BA91-520EB1EF4559}"/>
          </ac:spMkLst>
        </pc:spChg>
        <pc:spChg chg="add del">
          <ac:chgData name="Pengguna Tamu" userId="S::urn:spo:anon#5d6a497511fb5d35f3118470e224eab6f5c1f88a1b0b8348c244b4dc2a85dbb3::" providerId="AD" clId="Web-{04981260-D72E-0E95-02B3-0AAB456CCBC3}" dt="2022-05-24T03:43:20.996" v="383"/>
          <ac:spMkLst>
            <pc:docMk/>
            <pc:sldMk cId="261580483" sldId="276"/>
            <ac:spMk id="29" creationId="{D9AFC000-E552-6C4B-16C9-471AEDF6187F}"/>
          </ac:spMkLst>
        </pc:spChg>
        <pc:spChg chg="add del">
          <ac:chgData name="Pengguna Tamu" userId="S::urn:spo:anon#5d6a497511fb5d35f3118470e224eab6f5c1f88a1b0b8348c244b4dc2a85dbb3::" providerId="AD" clId="Web-{04981260-D72E-0E95-02B3-0AAB456CCBC3}" dt="2022-05-24T03:43:20.996" v="383"/>
          <ac:spMkLst>
            <pc:docMk/>
            <pc:sldMk cId="261580483" sldId="276"/>
            <ac:spMk id="30" creationId="{0CFD470E-452E-6DDC-9D54-331D2AD68985}"/>
          </ac:spMkLst>
        </pc:spChg>
        <pc:spChg chg="add del">
          <ac:chgData name="Pengguna Tamu" userId="S::urn:spo:anon#5d6a497511fb5d35f3118470e224eab6f5c1f88a1b0b8348c244b4dc2a85dbb3::" providerId="AD" clId="Web-{04981260-D72E-0E95-02B3-0AAB456CCBC3}" dt="2022-05-24T03:43:20.996" v="383"/>
          <ac:spMkLst>
            <pc:docMk/>
            <pc:sldMk cId="261580483" sldId="276"/>
            <ac:spMk id="31" creationId="{907741FC-B544-4A6E-B831-6789D042333D}"/>
          </ac:spMkLst>
        </pc:spChg>
        <pc:spChg chg="add del">
          <ac:chgData name="Pengguna Tamu" userId="S::urn:spo:anon#5d6a497511fb5d35f3118470e224eab6f5c1f88a1b0b8348c244b4dc2a85dbb3::" providerId="AD" clId="Web-{04981260-D72E-0E95-02B3-0AAB456CCBC3}" dt="2022-05-24T03:43:20.996" v="383"/>
          <ac:spMkLst>
            <pc:docMk/>
            <pc:sldMk cId="261580483" sldId="276"/>
            <ac:spMk id="32" creationId="{3F0BE7ED-7814-4273-B18A-F26CC0380380}"/>
          </ac:spMkLst>
        </pc:spChg>
        <pc:spChg chg="add">
          <ac:chgData name="Pengguna Tamu" userId="S::urn:spo:anon#5d6a497511fb5d35f3118470e224eab6f5c1f88a1b0b8348c244b4dc2a85dbb3::" providerId="AD" clId="Web-{04981260-D72E-0E95-02B3-0AAB456CCBC3}" dt="2022-05-24T03:43:20.996" v="384"/>
          <ac:spMkLst>
            <pc:docMk/>
            <pc:sldMk cId="261580483" sldId="276"/>
            <ac:spMk id="34" creationId="{9B76D444-2756-434F-AE61-96D69830C13E}"/>
          </ac:spMkLst>
        </pc:spChg>
        <pc:spChg chg="add">
          <ac:chgData name="Pengguna Tamu" userId="S::urn:spo:anon#5d6a497511fb5d35f3118470e224eab6f5c1f88a1b0b8348c244b4dc2a85dbb3::" providerId="AD" clId="Web-{04981260-D72E-0E95-02B3-0AAB456CCBC3}" dt="2022-05-24T03:43:20.996" v="384"/>
          <ac:spMkLst>
            <pc:docMk/>
            <pc:sldMk cId="261580483" sldId="276"/>
            <ac:spMk id="35" creationId="{A27B6159-7734-4564-9E0F-C4BC43C36E52}"/>
          </ac:spMkLst>
        </pc:spChg>
        <pc:spChg chg="add mod">
          <ac:chgData name="Pengguna Tamu" userId="S::urn:spo:anon#5d6a497511fb5d35f3118470e224eab6f5c1f88a1b0b8348c244b4dc2a85dbb3::" providerId="AD" clId="Web-{04981260-D72E-0E95-02B3-0AAB456CCBC3}" dt="2022-05-24T03:43:32.418" v="392" actId="20577"/>
          <ac:spMkLst>
            <pc:docMk/>
            <pc:sldMk cId="261580483" sldId="276"/>
            <ac:spMk id="36" creationId="{D9AFC000-E552-6C4B-16C9-471AEDF6187F}"/>
          </ac:spMkLst>
        </pc:spChg>
        <pc:spChg chg="add mod">
          <ac:chgData name="Pengguna Tamu" userId="S::urn:spo:anon#5d6a497511fb5d35f3118470e224eab6f5c1f88a1b0b8348c244b4dc2a85dbb3::" providerId="AD" clId="Web-{04981260-D72E-0E95-02B3-0AAB456CCBC3}" dt="2022-05-24T03:44:03.028" v="395" actId="20577"/>
          <ac:spMkLst>
            <pc:docMk/>
            <pc:sldMk cId="261580483" sldId="276"/>
            <ac:spMk id="38" creationId="{47427C8C-F382-7718-0612-928C9C101253}"/>
          </ac:spMkLst>
        </pc:spChg>
        <pc:grpChg chg="add del">
          <ac:chgData name="Pengguna Tamu" userId="S::urn:spo:anon#5d6a497511fb5d35f3118470e224eab6f5c1f88a1b0b8348c244b4dc2a85dbb3::" providerId="AD" clId="Web-{04981260-D72E-0E95-02B3-0AAB456CCBC3}" dt="2022-05-24T03:43:01.495" v="381"/>
          <ac:grpSpMkLst>
            <pc:docMk/>
            <pc:sldMk cId="261580483" sldId="276"/>
            <ac:grpSpMk id="25" creationId="{770AE191-D2EA-45C9-A44D-830C188F74CB}"/>
          </ac:grpSpMkLst>
        </pc:grpChg>
        <pc:picChg chg="add mod ord">
          <ac:chgData name="Pengguna Tamu" userId="S::urn:spo:anon#5d6a497511fb5d35f3118470e224eab6f5c1f88a1b0b8348c244b4dc2a85dbb3::" providerId="AD" clId="Web-{04981260-D72E-0E95-02B3-0AAB456CCBC3}" dt="2022-05-24T03:43:20.996" v="384"/>
          <ac:picMkLst>
            <pc:docMk/>
            <pc:sldMk cId="261580483" sldId="276"/>
            <ac:picMk id="4" creationId="{A74D6FB4-5D1D-C8DD-56CB-A2CABF4D64F7}"/>
          </ac:picMkLst>
        </pc:picChg>
        <pc:cxnChg chg="add">
          <ac:chgData name="Pengguna Tamu" userId="S::urn:spo:anon#5d6a497511fb5d35f3118470e224eab6f5c1f88a1b0b8348c244b4dc2a85dbb3::" providerId="AD" clId="Web-{04981260-D72E-0E95-02B3-0AAB456CCBC3}" dt="2022-05-24T03:43:20.996" v="384"/>
          <ac:cxnSpMkLst>
            <pc:docMk/>
            <pc:sldMk cId="261580483" sldId="276"/>
            <ac:cxnSpMk id="37" creationId="{E2FFB46B-05BC-4950-B18A-9593FDAE6ED7}"/>
          </ac:cxnSpMkLst>
        </pc:cxnChg>
      </pc:sldChg>
      <pc:sldChg chg="addSp delSp modSp add mod replId setBg setClrOvrMap">
        <pc:chgData name="Pengguna Tamu" userId="S::urn:spo:anon#5d6a497511fb5d35f3118470e224eab6f5c1f88a1b0b8348c244b4dc2a85dbb3::" providerId="AD" clId="Web-{04981260-D72E-0E95-02B3-0AAB456CCBC3}" dt="2022-05-24T03:46:40.234" v="417" actId="14100"/>
        <pc:sldMkLst>
          <pc:docMk/>
          <pc:sldMk cId="2230374865" sldId="277"/>
        </pc:sldMkLst>
        <pc:spChg chg="add del mod">
          <ac:chgData name="Pengguna Tamu" userId="S::urn:spo:anon#5d6a497511fb5d35f3118470e224eab6f5c1f88a1b0b8348c244b4dc2a85dbb3::" providerId="AD" clId="Web-{04981260-D72E-0E95-02B3-0AAB456CCBC3}" dt="2022-05-24T03:44:39.169" v="400"/>
          <ac:spMkLst>
            <pc:docMk/>
            <pc:sldMk cId="2230374865" sldId="277"/>
            <ac:spMk id="2" creationId="{A58B5C5B-6EE7-C1D9-E1BB-2DE162F64F93}"/>
          </ac:spMkLst>
        </pc:spChg>
        <pc:spChg chg="del">
          <ac:chgData name="Pengguna Tamu" userId="S::urn:spo:anon#5d6a497511fb5d35f3118470e224eab6f5c1f88a1b0b8348c244b4dc2a85dbb3::" providerId="AD" clId="Web-{04981260-D72E-0E95-02B3-0AAB456CCBC3}" dt="2022-05-24T03:45:52.030" v="406"/>
          <ac:spMkLst>
            <pc:docMk/>
            <pc:sldMk cId="2230374865" sldId="277"/>
            <ac:spMk id="34" creationId="{9B76D444-2756-434F-AE61-96D69830C13E}"/>
          </ac:spMkLst>
        </pc:spChg>
        <pc:spChg chg="del">
          <ac:chgData name="Pengguna Tamu" userId="S::urn:spo:anon#5d6a497511fb5d35f3118470e224eab6f5c1f88a1b0b8348c244b4dc2a85dbb3::" providerId="AD" clId="Web-{04981260-D72E-0E95-02B3-0AAB456CCBC3}" dt="2022-05-24T03:45:52.030" v="406"/>
          <ac:spMkLst>
            <pc:docMk/>
            <pc:sldMk cId="2230374865" sldId="277"/>
            <ac:spMk id="35" creationId="{A27B6159-7734-4564-9E0F-C4BC43C36E52}"/>
          </ac:spMkLst>
        </pc:spChg>
        <pc:spChg chg="mod">
          <ac:chgData name="Pengguna Tamu" userId="S::urn:spo:anon#5d6a497511fb5d35f3118470e224eab6f5c1f88a1b0b8348c244b4dc2a85dbb3::" providerId="AD" clId="Web-{04981260-D72E-0E95-02B3-0AAB456CCBC3}" dt="2022-05-24T03:45:52.030" v="406"/>
          <ac:spMkLst>
            <pc:docMk/>
            <pc:sldMk cId="2230374865" sldId="277"/>
            <ac:spMk id="36" creationId="{D9AFC000-E552-6C4B-16C9-471AEDF6187F}"/>
          </ac:spMkLst>
        </pc:spChg>
        <pc:spChg chg="mod">
          <ac:chgData name="Pengguna Tamu" userId="S::urn:spo:anon#5d6a497511fb5d35f3118470e224eab6f5c1f88a1b0b8348c244b4dc2a85dbb3::" providerId="AD" clId="Web-{04981260-D72E-0E95-02B3-0AAB456CCBC3}" dt="2022-05-24T03:46:40.234" v="417" actId="14100"/>
          <ac:spMkLst>
            <pc:docMk/>
            <pc:sldMk cId="2230374865" sldId="277"/>
            <ac:spMk id="38" creationId="{47427C8C-F382-7718-0612-928C9C101253}"/>
          </ac:spMkLst>
        </pc:spChg>
        <pc:spChg chg="add">
          <ac:chgData name="Pengguna Tamu" userId="S::urn:spo:anon#5d6a497511fb5d35f3118470e224eab6f5c1f88a1b0b8348c244b4dc2a85dbb3::" providerId="AD" clId="Web-{04981260-D72E-0E95-02B3-0AAB456CCBC3}" dt="2022-05-24T03:45:52.030" v="406"/>
          <ac:spMkLst>
            <pc:docMk/>
            <pc:sldMk cId="2230374865" sldId="277"/>
            <ac:spMk id="43" creationId="{C232B152-3720-4D3B-97ED-45CE5483F16F}"/>
          </ac:spMkLst>
        </pc:spChg>
        <pc:spChg chg="add">
          <ac:chgData name="Pengguna Tamu" userId="S::urn:spo:anon#5d6a497511fb5d35f3118470e224eab6f5c1f88a1b0b8348c244b4dc2a85dbb3::" providerId="AD" clId="Web-{04981260-D72E-0E95-02B3-0AAB456CCBC3}" dt="2022-05-24T03:45:52.030" v="406"/>
          <ac:spMkLst>
            <pc:docMk/>
            <pc:sldMk cId="2230374865" sldId="277"/>
            <ac:spMk id="45" creationId="{11BAB570-FF10-4E96-8A3F-FA9804702B89}"/>
          </ac:spMkLst>
        </pc:spChg>
        <pc:spChg chg="add">
          <ac:chgData name="Pengguna Tamu" userId="S::urn:spo:anon#5d6a497511fb5d35f3118470e224eab6f5c1f88a1b0b8348c244b4dc2a85dbb3::" providerId="AD" clId="Web-{04981260-D72E-0E95-02B3-0AAB456CCBC3}" dt="2022-05-24T03:45:52.030" v="406"/>
          <ac:spMkLst>
            <pc:docMk/>
            <pc:sldMk cId="2230374865" sldId="277"/>
            <ac:spMk id="47" creationId="{4B9FAFB2-BEB5-4848-8018-BCAD99E2E1AA}"/>
          </ac:spMkLst>
        </pc:spChg>
        <pc:picChg chg="add mod">
          <ac:chgData name="Pengguna Tamu" userId="S::urn:spo:anon#5d6a497511fb5d35f3118470e224eab6f5c1f88a1b0b8348c244b4dc2a85dbb3::" providerId="AD" clId="Web-{04981260-D72E-0E95-02B3-0AAB456CCBC3}" dt="2022-05-24T03:46:03.936" v="410" actId="14100"/>
          <ac:picMkLst>
            <pc:docMk/>
            <pc:sldMk cId="2230374865" sldId="277"/>
            <ac:picMk id="3" creationId="{5EC0005E-586E-FCFC-7764-359353C44484}"/>
          </ac:picMkLst>
        </pc:picChg>
        <pc:picChg chg="del">
          <ac:chgData name="Pengguna Tamu" userId="S::urn:spo:anon#5d6a497511fb5d35f3118470e224eab6f5c1f88a1b0b8348c244b4dc2a85dbb3::" providerId="AD" clId="Web-{04981260-D72E-0E95-02B3-0AAB456CCBC3}" dt="2022-05-24T03:44:35.653" v="397"/>
          <ac:picMkLst>
            <pc:docMk/>
            <pc:sldMk cId="2230374865" sldId="277"/>
            <ac:picMk id="4" creationId="{A74D6FB4-5D1D-C8DD-56CB-A2CABF4D64F7}"/>
          </ac:picMkLst>
        </pc:picChg>
        <pc:cxnChg chg="del">
          <ac:chgData name="Pengguna Tamu" userId="S::urn:spo:anon#5d6a497511fb5d35f3118470e224eab6f5c1f88a1b0b8348c244b4dc2a85dbb3::" providerId="AD" clId="Web-{04981260-D72E-0E95-02B3-0AAB456CCBC3}" dt="2022-05-24T03:45:52.030" v="406"/>
          <ac:cxnSpMkLst>
            <pc:docMk/>
            <pc:sldMk cId="2230374865" sldId="277"/>
            <ac:cxnSpMk id="37" creationId="{E2FFB46B-05BC-4950-B18A-9593FDAE6ED7}"/>
          </ac:cxnSpMkLst>
        </pc:cxnChg>
      </pc:sldChg>
      <pc:sldChg chg="addSp delSp modSp add ord replId">
        <pc:chgData name="Pengguna Tamu" userId="S::urn:spo:anon#5d6a497511fb5d35f3118470e224eab6f5c1f88a1b0b8348c244b4dc2a85dbb3::" providerId="AD" clId="Web-{04981260-D72E-0E95-02B3-0AAB456CCBC3}" dt="2022-05-24T03:53:13.226" v="582" actId="20577"/>
        <pc:sldMkLst>
          <pc:docMk/>
          <pc:sldMk cId="1289107543" sldId="278"/>
        </pc:sldMkLst>
        <pc:spChg chg="mod">
          <ac:chgData name="Pengguna Tamu" userId="S::urn:spo:anon#5d6a497511fb5d35f3118470e224eab6f5c1f88a1b0b8348c244b4dc2a85dbb3::" providerId="AD" clId="Web-{04981260-D72E-0E95-02B3-0AAB456CCBC3}" dt="2022-05-24T03:46:56.250" v="420" actId="20577"/>
          <ac:spMkLst>
            <pc:docMk/>
            <pc:sldMk cId="1289107543" sldId="278"/>
            <ac:spMk id="36" creationId="{D9AFC000-E552-6C4B-16C9-471AEDF6187F}"/>
          </ac:spMkLst>
        </pc:spChg>
        <pc:spChg chg="mod">
          <ac:chgData name="Pengguna Tamu" userId="S::urn:spo:anon#5d6a497511fb5d35f3118470e224eab6f5c1f88a1b0b8348c244b4dc2a85dbb3::" providerId="AD" clId="Web-{04981260-D72E-0E95-02B3-0AAB456CCBC3}" dt="2022-05-24T03:53:13.226" v="582" actId="20577"/>
          <ac:spMkLst>
            <pc:docMk/>
            <pc:sldMk cId="1289107543" sldId="278"/>
            <ac:spMk id="38" creationId="{47427C8C-F382-7718-0612-928C9C101253}"/>
          </ac:spMkLst>
        </pc:spChg>
        <pc:picChg chg="add mod">
          <ac:chgData name="Pengguna Tamu" userId="S::urn:spo:anon#5d6a497511fb5d35f3118470e224eab6f5c1f88a1b0b8348c244b4dc2a85dbb3::" providerId="AD" clId="Web-{04981260-D72E-0E95-02B3-0AAB456CCBC3}" dt="2022-05-24T03:49:01.206" v="441" actId="14100"/>
          <ac:picMkLst>
            <pc:docMk/>
            <pc:sldMk cId="1289107543" sldId="278"/>
            <ac:picMk id="2" creationId="{DB6D0B1D-A367-4FCC-A5F1-103D004440B7}"/>
          </ac:picMkLst>
        </pc:picChg>
        <pc:picChg chg="del">
          <ac:chgData name="Pengguna Tamu" userId="S::urn:spo:anon#5d6a497511fb5d35f3118470e224eab6f5c1f88a1b0b8348c244b4dc2a85dbb3::" providerId="AD" clId="Web-{04981260-D72E-0E95-02B3-0AAB456CCBC3}" dt="2022-05-24T03:47:21.875" v="428"/>
          <ac:picMkLst>
            <pc:docMk/>
            <pc:sldMk cId="1289107543" sldId="278"/>
            <ac:picMk id="4" creationId="{A74D6FB4-5D1D-C8DD-56CB-A2CABF4D64F7}"/>
          </ac:picMkLst>
        </pc:picChg>
      </pc:sldChg>
      <pc:sldChg chg="addSp delSp modSp add ord replId">
        <pc:chgData name="Pengguna Tamu" userId="S::urn:spo:anon#5d6a497511fb5d35f3118470e224eab6f5c1f88a1b0b8348c244b4dc2a85dbb3::" providerId="AD" clId="Web-{04981260-D72E-0E95-02B3-0AAB456CCBC3}" dt="2022-05-24T03:52:43.272" v="529" actId="20577"/>
        <pc:sldMkLst>
          <pc:docMk/>
          <pc:sldMk cId="2499155419" sldId="279"/>
        </pc:sldMkLst>
        <pc:spChg chg="mod">
          <ac:chgData name="Pengguna Tamu" userId="S::urn:spo:anon#5d6a497511fb5d35f3118470e224eab6f5c1f88a1b0b8348c244b4dc2a85dbb3::" providerId="AD" clId="Web-{04981260-D72E-0E95-02B3-0AAB456CCBC3}" dt="2022-05-24T03:48:01.501" v="437" actId="20577"/>
          <ac:spMkLst>
            <pc:docMk/>
            <pc:sldMk cId="2499155419" sldId="279"/>
            <ac:spMk id="36" creationId="{D9AFC000-E552-6C4B-16C9-471AEDF6187F}"/>
          </ac:spMkLst>
        </pc:spChg>
        <pc:spChg chg="mod">
          <ac:chgData name="Pengguna Tamu" userId="S::urn:spo:anon#5d6a497511fb5d35f3118470e224eab6f5c1f88a1b0b8348c244b4dc2a85dbb3::" providerId="AD" clId="Web-{04981260-D72E-0E95-02B3-0AAB456CCBC3}" dt="2022-05-24T03:52:43.272" v="529" actId="20577"/>
          <ac:spMkLst>
            <pc:docMk/>
            <pc:sldMk cId="2499155419" sldId="279"/>
            <ac:spMk id="38" creationId="{47427C8C-F382-7718-0612-928C9C101253}"/>
          </ac:spMkLst>
        </pc:spChg>
        <pc:picChg chg="add mod">
          <ac:chgData name="Pengguna Tamu" userId="S::urn:spo:anon#5d6a497511fb5d35f3118470e224eab6f5c1f88a1b0b8348c244b4dc2a85dbb3::" providerId="AD" clId="Web-{04981260-D72E-0E95-02B3-0AAB456CCBC3}" dt="2022-05-24T03:52:25.631" v="507" actId="1076"/>
          <ac:picMkLst>
            <pc:docMk/>
            <pc:sldMk cId="2499155419" sldId="279"/>
            <ac:picMk id="2" creationId="{B6BCBBAB-275A-1C18-6E75-8C0ED01CA8EA}"/>
          </ac:picMkLst>
        </pc:picChg>
        <pc:picChg chg="del">
          <ac:chgData name="Pengguna Tamu" userId="S::urn:spo:anon#5d6a497511fb5d35f3118470e224eab6f5c1f88a1b0b8348c244b4dc2a85dbb3::" providerId="AD" clId="Web-{04981260-D72E-0E95-02B3-0AAB456CCBC3}" dt="2022-05-24T03:50:46.989" v="492"/>
          <ac:picMkLst>
            <pc:docMk/>
            <pc:sldMk cId="2499155419" sldId="279"/>
            <ac:picMk id="3" creationId="{5EC0005E-586E-FCFC-7764-359353C44484}"/>
          </ac:picMkLst>
        </pc:picChg>
        <pc:picChg chg="add mod">
          <ac:chgData name="Pengguna Tamu" userId="S::urn:spo:anon#5d6a497511fb5d35f3118470e224eab6f5c1f88a1b0b8348c244b4dc2a85dbb3::" providerId="AD" clId="Web-{04981260-D72E-0E95-02B3-0AAB456CCBC3}" dt="2022-05-24T03:52:14.772" v="505" actId="1076"/>
          <ac:picMkLst>
            <pc:docMk/>
            <pc:sldMk cId="2499155419" sldId="279"/>
            <ac:picMk id="4" creationId="{C7E451E7-1547-DE25-F874-50D1AE461981}"/>
          </ac:picMkLst>
        </pc:picChg>
      </pc:sldChg>
      <pc:sldChg chg="addSp delSp modSp add ord replId">
        <pc:chgData name="Pengguna Tamu" userId="S::urn:spo:anon#5d6a497511fb5d35f3118470e224eab6f5c1f88a1b0b8348c244b4dc2a85dbb3::" providerId="AD" clId="Web-{04981260-D72E-0E95-02B3-0AAB456CCBC3}" dt="2022-05-24T03:52:53.085" v="553" actId="20577"/>
        <pc:sldMkLst>
          <pc:docMk/>
          <pc:sldMk cId="2306137472" sldId="280"/>
        </pc:sldMkLst>
        <pc:spChg chg="mod">
          <ac:chgData name="Pengguna Tamu" userId="S::urn:spo:anon#5d6a497511fb5d35f3118470e224eab6f5c1f88a1b0b8348c244b4dc2a85dbb3::" providerId="AD" clId="Web-{04981260-D72E-0E95-02B3-0AAB456CCBC3}" dt="2022-05-24T03:52:53.085" v="553" actId="20577"/>
          <ac:spMkLst>
            <pc:docMk/>
            <pc:sldMk cId="2306137472" sldId="280"/>
            <ac:spMk id="38" creationId="{47427C8C-F382-7718-0612-928C9C101253}"/>
          </ac:spMkLst>
        </pc:spChg>
        <pc:picChg chg="del">
          <ac:chgData name="Pengguna Tamu" userId="S::urn:spo:anon#5d6a497511fb5d35f3118470e224eab6f5c1f88a1b0b8348c244b4dc2a85dbb3::" providerId="AD" clId="Web-{04981260-D72E-0E95-02B3-0AAB456CCBC3}" dt="2022-05-24T03:49:39.894" v="485"/>
          <ac:picMkLst>
            <pc:docMk/>
            <pc:sldMk cId="2306137472" sldId="280"/>
            <ac:picMk id="2" creationId="{DB6D0B1D-A367-4FCC-A5F1-103D004440B7}"/>
          </ac:picMkLst>
        </pc:picChg>
        <pc:picChg chg="add mod">
          <ac:chgData name="Pengguna Tamu" userId="S::urn:spo:anon#5d6a497511fb5d35f3118470e224eab6f5c1f88a1b0b8348c244b4dc2a85dbb3::" providerId="AD" clId="Web-{04981260-D72E-0E95-02B3-0AAB456CCBC3}" dt="2022-05-24T03:50:38.879" v="491" actId="14100"/>
          <ac:picMkLst>
            <pc:docMk/>
            <pc:sldMk cId="2306137472" sldId="280"/>
            <ac:picMk id="3" creationId="{DEF287D0-867F-6DF9-DE05-C26DE9DAE45B}"/>
          </ac:picMkLst>
        </pc:picChg>
      </pc:sldChg>
      <pc:sldChg chg="addSp delSp modSp add replId">
        <pc:chgData name="Pengguna Tamu" userId="S::urn:spo:anon#5d6a497511fb5d35f3118470e224eab6f5c1f88a1b0b8348c244b4dc2a85dbb3::" providerId="AD" clId="Web-{04981260-D72E-0E95-02B3-0AAB456CCBC3}" dt="2022-05-24T03:53:54.071" v="590" actId="20577"/>
        <pc:sldMkLst>
          <pc:docMk/>
          <pc:sldMk cId="4014348727" sldId="281"/>
        </pc:sldMkLst>
        <pc:spChg chg="mod">
          <ac:chgData name="Pengguna Tamu" userId="S::urn:spo:anon#5d6a497511fb5d35f3118470e224eab6f5c1f88a1b0b8348c244b4dc2a85dbb3::" providerId="AD" clId="Web-{04981260-D72E-0E95-02B3-0AAB456CCBC3}" dt="2022-05-24T03:53:54.071" v="590" actId="20577"/>
          <ac:spMkLst>
            <pc:docMk/>
            <pc:sldMk cId="4014348727" sldId="281"/>
            <ac:spMk id="38" creationId="{47427C8C-F382-7718-0612-928C9C101253}"/>
          </ac:spMkLst>
        </pc:spChg>
        <pc:picChg chg="add mod">
          <ac:chgData name="Pengguna Tamu" userId="S::urn:spo:anon#5d6a497511fb5d35f3118470e224eab6f5c1f88a1b0b8348c244b4dc2a85dbb3::" providerId="AD" clId="Web-{04981260-D72E-0E95-02B3-0AAB456CCBC3}" dt="2022-05-24T03:53:49.227" v="589" actId="14100"/>
          <ac:picMkLst>
            <pc:docMk/>
            <pc:sldMk cId="4014348727" sldId="281"/>
            <ac:picMk id="2" creationId="{4A0980B1-7544-1A2B-A0D7-37203B264287}"/>
          </ac:picMkLst>
        </pc:picChg>
        <pc:picChg chg="del">
          <ac:chgData name="Pengguna Tamu" userId="S::urn:spo:anon#5d6a497511fb5d35f3118470e224eab6f5c1f88a1b0b8348c244b4dc2a85dbb3::" providerId="AD" clId="Web-{04981260-D72E-0E95-02B3-0AAB456CCBC3}" dt="2022-05-24T03:53:18.633" v="584"/>
          <ac:picMkLst>
            <pc:docMk/>
            <pc:sldMk cId="4014348727" sldId="281"/>
            <ac:picMk id="3" creationId="{DEF287D0-867F-6DF9-DE05-C26DE9DAE45B}"/>
          </ac:picMkLst>
        </pc:picChg>
      </pc:sldChg>
      <pc:sldChg chg="addSp delSp modSp add replId">
        <pc:chgData name="Pengguna Tamu" userId="S::urn:spo:anon#5d6a497511fb5d35f3118470e224eab6f5c1f88a1b0b8348c244b4dc2a85dbb3::" providerId="AD" clId="Web-{04981260-D72E-0E95-02B3-0AAB456CCBC3}" dt="2022-05-24T03:54:37.228" v="599" actId="14100"/>
        <pc:sldMkLst>
          <pc:docMk/>
          <pc:sldMk cId="3167267687" sldId="282"/>
        </pc:sldMkLst>
        <pc:spChg chg="mod">
          <ac:chgData name="Pengguna Tamu" userId="S::urn:spo:anon#5d6a497511fb5d35f3118470e224eab6f5c1f88a1b0b8348c244b4dc2a85dbb3::" providerId="AD" clId="Web-{04981260-D72E-0E95-02B3-0AAB456CCBC3}" dt="2022-05-24T03:54:20.681" v="593" actId="20577"/>
          <ac:spMkLst>
            <pc:docMk/>
            <pc:sldMk cId="3167267687" sldId="282"/>
            <ac:spMk id="38" creationId="{47427C8C-F382-7718-0612-928C9C101253}"/>
          </ac:spMkLst>
        </pc:spChg>
        <pc:picChg chg="del">
          <ac:chgData name="Pengguna Tamu" userId="S::urn:spo:anon#5d6a497511fb5d35f3118470e224eab6f5c1f88a1b0b8348c244b4dc2a85dbb3::" providerId="AD" clId="Web-{04981260-D72E-0E95-02B3-0AAB456CCBC3}" dt="2022-05-24T03:54:21.946" v="594"/>
          <ac:picMkLst>
            <pc:docMk/>
            <pc:sldMk cId="3167267687" sldId="282"/>
            <ac:picMk id="2" creationId="{4A0980B1-7544-1A2B-A0D7-37203B264287}"/>
          </ac:picMkLst>
        </pc:picChg>
        <pc:picChg chg="add mod">
          <ac:chgData name="Pengguna Tamu" userId="S::urn:spo:anon#5d6a497511fb5d35f3118470e224eab6f5c1f88a1b0b8348c244b4dc2a85dbb3::" providerId="AD" clId="Web-{04981260-D72E-0E95-02B3-0AAB456CCBC3}" dt="2022-05-24T03:54:37.228" v="599" actId="14100"/>
          <ac:picMkLst>
            <pc:docMk/>
            <pc:sldMk cId="3167267687" sldId="282"/>
            <ac:picMk id="3" creationId="{0B6A5DC7-7190-8465-A824-2D5A3743D687}"/>
          </ac:picMkLst>
        </pc:picChg>
      </pc:sldChg>
      <pc:sldChg chg="addSp delSp modSp add del replId">
        <pc:chgData name="Pengguna Tamu" userId="S::urn:spo:anon#5d6a497511fb5d35f3118470e224eab6f5c1f88a1b0b8348c244b4dc2a85dbb3::" providerId="AD" clId="Web-{04981260-D72E-0E95-02B3-0AAB456CCBC3}" dt="2022-05-24T03:59:17.390" v="657"/>
        <pc:sldMkLst>
          <pc:docMk/>
          <pc:sldMk cId="951460844" sldId="283"/>
        </pc:sldMkLst>
        <pc:spChg chg="mod">
          <ac:chgData name="Pengguna Tamu" userId="S::urn:spo:anon#5d6a497511fb5d35f3118470e224eab6f5c1f88a1b0b8348c244b4dc2a85dbb3::" providerId="AD" clId="Web-{04981260-D72E-0E95-02B3-0AAB456CCBC3}" dt="2022-05-24T03:54:50.353" v="603" actId="20577"/>
          <ac:spMkLst>
            <pc:docMk/>
            <pc:sldMk cId="951460844" sldId="283"/>
            <ac:spMk id="38" creationId="{47427C8C-F382-7718-0612-928C9C101253}"/>
          </ac:spMkLst>
        </pc:spChg>
        <pc:picChg chg="del">
          <ac:chgData name="Pengguna Tamu" userId="S::urn:spo:anon#5d6a497511fb5d35f3118470e224eab6f5c1f88a1b0b8348c244b4dc2a85dbb3::" providerId="AD" clId="Web-{04981260-D72E-0E95-02B3-0AAB456CCBC3}" dt="2022-05-24T03:54:51.087" v="604"/>
          <ac:picMkLst>
            <pc:docMk/>
            <pc:sldMk cId="951460844" sldId="283"/>
            <ac:picMk id="2" creationId="{B6BCBBAB-275A-1C18-6E75-8C0ED01CA8EA}"/>
          </ac:picMkLst>
        </pc:picChg>
        <pc:picChg chg="add mod">
          <ac:chgData name="Pengguna Tamu" userId="S::urn:spo:anon#5d6a497511fb5d35f3118470e224eab6f5c1f88a1b0b8348c244b4dc2a85dbb3::" providerId="AD" clId="Web-{04981260-D72E-0E95-02B3-0AAB456CCBC3}" dt="2022-05-24T03:55:25.260" v="610" actId="14100"/>
          <ac:picMkLst>
            <pc:docMk/>
            <pc:sldMk cId="951460844" sldId="283"/>
            <ac:picMk id="3" creationId="{3DD7481E-3B8A-834F-8F79-83673D7BEEE6}"/>
          </ac:picMkLst>
        </pc:picChg>
        <pc:picChg chg="del">
          <ac:chgData name="Pengguna Tamu" userId="S::urn:spo:anon#5d6a497511fb5d35f3118470e224eab6f5c1f88a1b0b8348c244b4dc2a85dbb3::" providerId="AD" clId="Web-{04981260-D72E-0E95-02B3-0AAB456CCBC3}" dt="2022-05-24T03:54:52.681" v="605"/>
          <ac:picMkLst>
            <pc:docMk/>
            <pc:sldMk cId="951460844" sldId="283"/>
            <ac:picMk id="4" creationId="{C7E451E7-1547-DE25-F874-50D1AE461981}"/>
          </ac:picMkLst>
        </pc:picChg>
      </pc:sldChg>
      <pc:sldChg chg="addSp delSp modSp add ord replId">
        <pc:chgData name="Pengguna Tamu" userId="S::urn:spo:anon#5d6a497511fb5d35f3118470e224eab6f5c1f88a1b0b8348c244b4dc2a85dbb3::" providerId="AD" clId="Web-{04981260-D72E-0E95-02B3-0AAB456CCBC3}" dt="2022-05-24T03:57:23.575" v="630" actId="20577"/>
        <pc:sldMkLst>
          <pc:docMk/>
          <pc:sldMk cId="4055276469" sldId="284"/>
        </pc:sldMkLst>
        <pc:spChg chg="add">
          <ac:chgData name="Pengguna Tamu" userId="S::urn:spo:anon#5d6a497511fb5d35f3118470e224eab6f5c1f88a1b0b8348c244b4dc2a85dbb3::" providerId="AD" clId="Web-{04981260-D72E-0E95-02B3-0AAB456CCBC3}" dt="2022-05-24T03:56:29.074" v="617"/>
          <ac:spMkLst>
            <pc:docMk/>
            <pc:sldMk cId="4055276469" sldId="284"/>
            <ac:spMk id="2" creationId="{D0A5DC21-BAFA-3F99-87BC-72A96492C5A6}"/>
          </ac:spMkLst>
        </pc:spChg>
        <pc:spChg chg="mod">
          <ac:chgData name="Pengguna Tamu" userId="S::urn:spo:anon#5d6a497511fb5d35f3118470e224eab6f5c1f88a1b0b8348c244b4dc2a85dbb3::" providerId="AD" clId="Web-{04981260-D72E-0E95-02B3-0AAB456CCBC3}" dt="2022-05-24T03:56:01.917" v="615" actId="20577"/>
          <ac:spMkLst>
            <pc:docMk/>
            <pc:sldMk cId="4055276469" sldId="284"/>
            <ac:spMk id="36" creationId="{D9AFC000-E552-6C4B-16C9-471AEDF6187F}"/>
          </ac:spMkLst>
        </pc:spChg>
        <pc:spChg chg="mod">
          <ac:chgData name="Pengguna Tamu" userId="S::urn:spo:anon#5d6a497511fb5d35f3118470e224eab6f5c1f88a1b0b8348c244b4dc2a85dbb3::" providerId="AD" clId="Web-{04981260-D72E-0E95-02B3-0AAB456CCBC3}" dt="2022-05-24T03:57:23.575" v="630" actId="20577"/>
          <ac:spMkLst>
            <pc:docMk/>
            <pc:sldMk cId="4055276469" sldId="284"/>
            <ac:spMk id="38" creationId="{47427C8C-F382-7718-0612-928C9C101253}"/>
          </ac:spMkLst>
        </pc:spChg>
        <pc:picChg chg="del">
          <ac:chgData name="Pengguna Tamu" userId="S::urn:spo:anon#5d6a497511fb5d35f3118470e224eab6f5c1f88a1b0b8348c244b4dc2a85dbb3::" providerId="AD" clId="Web-{04981260-D72E-0E95-02B3-0AAB456CCBC3}" dt="2022-05-24T03:56:02.683" v="616"/>
          <ac:picMkLst>
            <pc:docMk/>
            <pc:sldMk cId="4055276469" sldId="284"/>
            <ac:picMk id="3" creationId="{0B6A5DC7-7190-8465-A824-2D5A3743D687}"/>
          </ac:picMkLst>
        </pc:picChg>
        <pc:picChg chg="add mod">
          <ac:chgData name="Pengguna Tamu" userId="S::urn:spo:anon#5d6a497511fb5d35f3118470e224eab6f5c1f88a1b0b8348c244b4dc2a85dbb3::" providerId="AD" clId="Web-{04981260-D72E-0E95-02B3-0AAB456CCBC3}" dt="2022-05-24T03:56:52.574" v="623" actId="14100"/>
          <ac:picMkLst>
            <pc:docMk/>
            <pc:sldMk cId="4055276469" sldId="284"/>
            <ac:picMk id="4" creationId="{19612052-FDD3-1754-11F6-68B1A56D4BC9}"/>
          </ac:picMkLst>
        </pc:picChg>
      </pc:sldChg>
      <pc:sldChg chg="addSp delSp modSp add replId">
        <pc:chgData name="Pengguna Tamu" userId="S::urn:spo:anon#5d6a497511fb5d35f3118470e224eab6f5c1f88a1b0b8348c244b4dc2a85dbb3::" providerId="AD" clId="Web-{04981260-D72E-0E95-02B3-0AAB456CCBC3}" dt="2022-05-24T03:57:57.466" v="638" actId="20577"/>
        <pc:sldMkLst>
          <pc:docMk/>
          <pc:sldMk cId="3342921812" sldId="285"/>
        </pc:sldMkLst>
        <pc:spChg chg="mod">
          <ac:chgData name="Pengguna Tamu" userId="S::urn:spo:anon#5d6a497511fb5d35f3118470e224eab6f5c1f88a1b0b8348c244b4dc2a85dbb3::" providerId="AD" clId="Web-{04981260-D72E-0E95-02B3-0AAB456CCBC3}" dt="2022-05-24T03:57:57.466" v="638" actId="20577"/>
          <ac:spMkLst>
            <pc:docMk/>
            <pc:sldMk cId="3342921812" sldId="285"/>
            <ac:spMk id="38" creationId="{47427C8C-F382-7718-0612-928C9C101253}"/>
          </ac:spMkLst>
        </pc:spChg>
        <pc:picChg chg="add mod">
          <ac:chgData name="Pengguna Tamu" userId="S::urn:spo:anon#5d6a497511fb5d35f3118470e224eab6f5c1f88a1b0b8348c244b4dc2a85dbb3::" providerId="AD" clId="Web-{04981260-D72E-0E95-02B3-0AAB456CCBC3}" dt="2022-05-24T03:57:50.075" v="637" actId="14100"/>
          <ac:picMkLst>
            <pc:docMk/>
            <pc:sldMk cId="3342921812" sldId="285"/>
            <ac:picMk id="3" creationId="{8E764627-AF90-A430-D33C-61298D546141}"/>
          </ac:picMkLst>
        </pc:picChg>
        <pc:picChg chg="del">
          <ac:chgData name="Pengguna Tamu" userId="S::urn:spo:anon#5d6a497511fb5d35f3118470e224eab6f5c1f88a1b0b8348c244b4dc2a85dbb3::" providerId="AD" clId="Web-{04981260-D72E-0E95-02B3-0AAB456CCBC3}" dt="2022-05-24T03:57:27.434" v="632"/>
          <ac:picMkLst>
            <pc:docMk/>
            <pc:sldMk cId="3342921812" sldId="285"/>
            <ac:picMk id="4" creationId="{19612052-FDD3-1754-11F6-68B1A56D4BC9}"/>
          </ac:picMkLst>
        </pc:picChg>
      </pc:sldChg>
      <pc:sldChg chg="addSp delSp modSp add replId">
        <pc:chgData name="Pengguna Tamu" userId="S::urn:spo:anon#5d6a497511fb5d35f3118470e224eab6f5c1f88a1b0b8348c244b4dc2a85dbb3::" providerId="AD" clId="Web-{04981260-D72E-0E95-02B3-0AAB456CCBC3}" dt="2022-05-24T03:58:32.857" v="647" actId="1076"/>
        <pc:sldMkLst>
          <pc:docMk/>
          <pc:sldMk cId="261101849" sldId="286"/>
        </pc:sldMkLst>
        <pc:spChg chg="mod">
          <ac:chgData name="Pengguna Tamu" userId="S::urn:spo:anon#5d6a497511fb5d35f3118470e224eab6f5c1f88a1b0b8348c244b4dc2a85dbb3::" providerId="AD" clId="Web-{04981260-D72E-0E95-02B3-0AAB456CCBC3}" dt="2022-05-24T03:58:18.138" v="641" actId="20577"/>
          <ac:spMkLst>
            <pc:docMk/>
            <pc:sldMk cId="261101849" sldId="286"/>
            <ac:spMk id="38" creationId="{47427C8C-F382-7718-0612-928C9C101253}"/>
          </ac:spMkLst>
        </pc:spChg>
        <pc:picChg chg="del">
          <ac:chgData name="Pengguna Tamu" userId="S::urn:spo:anon#5d6a497511fb5d35f3118470e224eab6f5c1f88a1b0b8348c244b4dc2a85dbb3::" providerId="AD" clId="Web-{04981260-D72E-0E95-02B3-0AAB456CCBC3}" dt="2022-05-24T03:58:19.248" v="642"/>
          <ac:picMkLst>
            <pc:docMk/>
            <pc:sldMk cId="261101849" sldId="286"/>
            <ac:picMk id="3" creationId="{8E764627-AF90-A430-D33C-61298D546141}"/>
          </ac:picMkLst>
        </pc:picChg>
        <pc:picChg chg="add mod">
          <ac:chgData name="Pengguna Tamu" userId="S::urn:spo:anon#5d6a497511fb5d35f3118470e224eab6f5c1f88a1b0b8348c244b4dc2a85dbb3::" providerId="AD" clId="Web-{04981260-D72E-0E95-02B3-0AAB456CCBC3}" dt="2022-05-24T03:58:32.857" v="647" actId="1076"/>
          <ac:picMkLst>
            <pc:docMk/>
            <pc:sldMk cId="261101849" sldId="286"/>
            <ac:picMk id="4" creationId="{EE4B4714-B87D-4971-5BA2-1A0B1F267CD0}"/>
          </ac:picMkLst>
        </pc:picChg>
      </pc:sldChg>
      <pc:sldChg chg="addSp delSp modSp add replId">
        <pc:chgData name="Pengguna Tamu" userId="S::urn:spo:anon#5d6a497511fb5d35f3118470e224eab6f5c1f88a1b0b8348c244b4dc2a85dbb3::" providerId="AD" clId="Web-{04981260-D72E-0E95-02B3-0AAB456CCBC3}" dt="2022-05-24T03:59:04.108" v="655" actId="14100"/>
        <pc:sldMkLst>
          <pc:docMk/>
          <pc:sldMk cId="1695704242" sldId="287"/>
        </pc:sldMkLst>
        <pc:spChg chg="mod">
          <ac:chgData name="Pengguna Tamu" userId="S::urn:spo:anon#5d6a497511fb5d35f3118470e224eab6f5c1f88a1b0b8348c244b4dc2a85dbb3::" providerId="AD" clId="Web-{04981260-D72E-0E95-02B3-0AAB456CCBC3}" dt="2022-05-24T03:58:40.420" v="649" actId="20577"/>
          <ac:spMkLst>
            <pc:docMk/>
            <pc:sldMk cId="1695704242" sldId="287"/>
            <ac:spMk id="38" creationId="{47427C8C-F382-7718-0612-928C9C101253}"/>
          </ac:spMkLst>
        </pc:spChg>
        <pc:picChg chg="add mod">
          <ac:chgData name="Pengguna Tamu" userId="S::urn:spo:anon#5d6a497511fb5d35f3118470e224eab6f5c1f88a1b0b8348c244b4dc2a85dbb3::" providerId="AD" clId="Web-{04981260-D72E-0E95-02B3-0AAB456CCBC3}" dt="2022-05-24T03:59:04.108" v="655" actId="14100"/>
          <ac:picMkLst>
            <pc:docMk/>
            <pc:sldMk cId="1695704242" sldId="287"/>
            <ac:picMk id="3" creationId="{E1EB6565-0831-78DF-5A10-6B95B1740EAA}"/>
          </ac:picMkLst>
        </pc:picChg>
        <pc:picChg chg="del">
          <ac:chgData name="Pengguna Tamu" userId="S::urn:spo:anon#5d6a497511fb5d35f3118470e224eab6f5c1f88a1b0b8348c244b4dc2a85dbb3::" providerId="AD" clId="Web-{04981260-D72E-0E95-02B3-0AAB456CCBC3}" dt="2022-05-24T03:58:41.701" v="650"/>
          <ac:picMkLst>
            <pc:docMk/>
            <pc:sldMk cId="1695704242" sldId="287"/>
            <ac:picMk id="4" creationId="{EE4B4714-B87D-4971-5BA2-1A0B1F267CD0}"/>
          </ac:picMkLst>
        </pc:picChg>
      </pc:sldChg>
      <pc:sldChg chg="addSp delSp modSp add ord replId">
        <pc:chgData name="Pengguna Tamu" userId="S::urn:spo:anon#5d6a497511fb5d35f3118470e224eab6f5c1f88a1b0b8348c244b4dc2a85dbb3::" providerId="AD" clId="Web-{04981260-D72E-0E95-02B3-0AAB456CCBC3}" dt="2022-05-24T04:01:08.157" v="683" actId="14100"/>
        <pc:sldMkLst>
          <pc:docMk/>
          <pc:sldMk cId="3402176834" sldId="288"/>
        </pc:sldMkLst>
        <pc:spChg chg="add del mod">
          <ac:chgData name="Pengguna Tamu" userId="S::urn:spo:anon#5d6a497511fb5d35f3118470e224eab6f5c1f88a1b0b8348c244b4dc2a85dbb3::" providerId="AD" clId="Web-{04981260-D72E-0E95-02B3-0AAB456CCBC3}" dt="2022-05-24T04:00:23.485" v="675"/>
          <ac:spMkLst>
            <pc:docMk/>
            <pc:sldMk cId="3402176834" sldId="288"/>
            <ac:spMk id="2" creationId="{5A9EDBDC-A2DE-7E5D-A018-656BB64C646F}"/>
          </ac:spMkLst>
        </pc:spChg>
        <pc:spChg chg="mod">
          <ac:chgData name="Pengguna Tamu" userId="S::urn:spo:anon#5d6a497511fb5d35f3118470e224eab6f5c1f88a1b0b8348c244b4dc2a85dbb3::" providerId="AD" clId="Web-{04981260-D72E-0E95-02B3-0AAB456CCBC3}" dt="2022-05-24T03:59:28.780" v="661" actId="20577"/>
          <ac:spMkLst>
            <pc:docMk/>
            <pc:sldMk cId="3402176834" sldId="288"/>
            <ac:spMk id="36" creationId="{D9AFC000-E552-6C4B-16C9-471AEDF6187F}"/>
          </ac:spMkLst>
        </pc:spChg>
        <pc:spChg chg="mod">
          <ac:chgData name="Pengguna Tamu" userId="S::urn:spo:anon#5d6a497511fb5d35f3118470e224eab6f5c1f88a1b0b8348c244b4dc2a85dbb3::" providerId="AD" clId="Web-{04981260-D72E-0E95-02B3-0AAB456CCBC3}" dt="2022-05-24T04:00:09.359" v="671" actId="20577"/>
          <ac:spMkLst>
            <pc:docMk/>
            <pc:sldMk cId="3402176834" sldId="288"/>
            <ac:spMk id="38" creationId="{47427C8C-F382-7718-0612-928C9C101253}"/>
          </ac:spMkLst>
        </pc:spChg>
        <pc:picChg chg="del">
          <ac:chgData name="Pengguna Tamu" userId="S::urn:spo:anon#5d6a497511fb5d35f3118470e224eab6f5c1f88a1b0b8348c244b4dc2a85dbb3::" providerId="AD" clId="Web-{04981260-D72E-0E95-02B3-0AAB456CCBC3}" dt="2022-05-24T04:00:10.031" v="672"/>
          <ac:picMkLst>
            <pc:docMk/>
            <pc:sldMk cId="3402176834" sldId="288"/>
            <ac:picMk id="3" creationId="{3DD7481E-3B8A-834F-8F79-83673D7BEEE6}"/>
          </ac:picMkLst>
        </pc:picChg>
        <pc:picChg chg="add mod">
          <ac:chgData name="Pengguna Tamu" userId="S::urn:spo:anon#5d6a497511fb5d35f3118470e224eab6f5c1f88a1b0b8348c244b4dc2a85dbb3::" providerId="AD" clId="Web-{04981260-D72E-0E95-02B3-0AAB456CCBC3}" dt="2022-05-24T04:01:08.157" v="683" actId="14100"/>
          <ac:picMkLst>
            <pc:docMk/>
            <pc:sldMk cId="3402176834" sldId="288"/>
            <ac:picMk id="4" creationId="{E369BD35-85B2-1B34-3226-83E21EFAD03C}"/>
          </ac:picMkLst>
        </pc:picChg>
        <pc:picChg chg="add mod">
          <ac:chgData name="Pengguna Tamu" userId="S::urn:spo:anon#5d6a497511fb5d35f3118470e224eab6f5c1f88a1b0b8348c244b4dc2a85dbb3::" providerId="AD" clId="Web-{04981260-D72E-0E95-02B3-0AAB456CCBC3}" dt="2022-05-24T04:01:03.814" v="682" actId="14100"/>
          <ac:picMkLst>
            <pc:docMk/>
            <pc:sldMk cId="3402176834" sldId="288"/>
            <ac:picMk id="5" creationId="{F596E409-04F1-84ED-90FD-3AC405E39CE2}"/>
          </ac:picMkLst>
        </pc:picChg>
      </pc:sldChg>
      <pc:sldChg chg="addSp delSp modSp add replId">
        <pc:chgData name="Pengguna Tamu" userId="S::urn:spo:anon#5d6a497511fb5d35f3118470e224eab6f5c1f88a1b0b8348c244b4dc2a85dbb3::" providerId="AD" clId="Web-{04981260-D72E-0E95-02B3-0AAB456CCBC3}" dt="2022-05-24T04:01:48.033" v="695" actId="14100"/>
        <pc:sldMkLst>
          <pc:docMk/>
          <pc:sldMk cId="3335976351" sldId="289"/>
        </pc:sldMkLst>
        <pc:spChg chg="mod">
          <ac:chgData name="Pengguna Tamu" userId="S::urn:spo:anon#5d6a497511fb5d35f3118470e224eab6f5c1f88a1b0b8348c244b4dc2a85dbb3::" providerId="AD" clId="Web-{04981260-D72E-0E95-02B3-0AAB456CCBC3}" dt="2022-05-24T04:01:24.439" v="689" actId="20577"/>
          <ac:spMkLst>
            <pc:docMk/>
            <pc:sldMk cId="3335976351" sldId="289"/>
            <ac:spMk id="38" creationId="{47427C8C-F382-7718-0612-928C9C101253}"/>
          </ac:spMkLst>
        </pc:spChg>
        <pc:picChg chg="add mod">
          <ac:chgData name="Pengguna Tamu" userId="S::urn:spo:anon#5d6a497511fb5d35f3118470e224eab6f5c1f88a1b0b8348c244b4dc2a85dbb3::" providerId="AD" clId="Web-{04981260-D72E-0E95-02B3-0AAB456CCBC3}" dt="2022-05-24T04:01:48.033" v="695" actId="14100"/>
          <ac:picMkLst>
            <pc:docMk/>
            <pc:sldMk cId="3335976351" sldId="289"/>
            <ac:picMk id="2" creationId="{CA553E82-11A6-888D-5994-597C97D275CD}"/>
          </ac:picMkLst>
        </pc:picChg>
        <pc:picChg chg="del">
          <ac:chgData name="Pengguna Tamu" userId="S::urn:spo:anon#5d6a497511fb5d35f3118470e224eab6f5c1f88a1b0b8348c244b4dc2a85dbb3::" providerId="AD" clId="Web-{04981260-D72E-0E95-02B3-0AAB456CCBC3}" dt="2022-05-24T04:01:26.642" v="691"/>
          <ac:picMkLst>
            <pc:docMk/>
            <pc:sldMk cId="3335976351" sldId="289"/>
            <ac:picMk id="4" creationId="{E369BD35-85B2-1B34-3226-83E21EFAD03C}"/>
          </ac:picMkLst>
        </pc:picChg>
        <pc:picChg chg="del">
          <ac:chgData name="Pengguna Tamu" userId="S::urn:spo:anon#5d6a497511fb5d35f3118470e224eab6f5c1f88a1b0b8348c244b4dc2a85dbb3::" providerId="AD" clId="Web-{04981260-D72E-0E95-02B3-0AAB456CCBC3}" dt="2022-05-24T04:01:25.314" v="690"/>
          <ac:picMkLst>
            <pc:docMk/>
            <pc:sldMk cId="3335976351" sldId="289"/>
            <ac:picMk id="5" creationId="{F596E409-04F1-84ED-90FD-3AC405E39CE2}"/>
          </ac:picMkLst>
        </pc:picChg>
      </pc:sldChg>
      <pc:sldChg chg="modSp add ord replId">
        <pc:chgData name="Pengguna Tamu" userId="S::urn:spo:anon#5d6a497511fb5d35f3118470e224eab6f5c1f88a1b0b8348c244b4dc2a85dbb3::" providerId="AD" clId="Web-{04981260-D72E-0E95-02B3-0AAB456CCBC3}" dt="2022-05-24T04:02:45.737" v="710" actId="20577"/>
        <pc:sldMkLst>
          <pc:docMk/>
          <pc:sldMk cId="400280326" sldId="290"/>
        </pc:sldMkLst>
        <pc:spChg chg="mod">
          <ac:chgData name="Pengguna Tamu" userId="S::urn:spo:anon#5d6a497511fb5d35f3118470e224eab6f5c1f88a1b0b8348c244b4dc2a85dbb3::" providerId="AD" clId="Web-{04981260-D72E-0E95-02B3-0AAB456CCBC3}" dt="2022-05-24T04:02:45.737" v="710" actId="20577"/>
          <ac:spMkLst>
            <pc:docMk/>
            <pc:sldMk cId="400280326" sldId="290"/>
            <ac:spMk id="2" creationId="{0D0AF430-DEA0-0156-526E-C647FB6D8642}"/>
          </ac:spMkLst>
        </pc:spChg>
      </pc:sldChg>
      <pc:sldChg chg="modSp add del ord replId">
        <pc:chgData name="Pengguna Tamu" userId="S::urn:spo:anon#5d6a497511fb5d35f3118470e224eab6f5c1f88a1b0b8348c244b4dc2a85dbb3::" providerId="AD" clId="Web-{04981260-D72E-0E95-02B3-0AAB456CCBC3}" dt="2022-05-24T04:04:39.412" v="722"/>
        <pc:sldMkLst>
          <pc:docMk/>
          <pc:sldMk cId="1792140643" sldId="291"/>
        </pc:sldMkLst>
        <pc:spChg chg="mod">
          <ac:chgData name="Pengguna Tamu" userId="S::urn:spo:anon#5d6a497511fb5d35f3118470e224eab6f5c1f88a1b0b8348c244b4dc2a85dbb3::" providerId="AD" clId="Web-{04981260-D72E-0E95-02B3-0AAB456CCBC3}" dt="2022-05-24T04:04:37.833" v="721" actId="20577"/>
          <ac:spMkLst>
            <pc:docMk/>
            <pc:sldMk cId="1792140643" sldId="291"/>
            <ac:spMk id="2" creationId="{05CA0994-51A2-624F-B09B-32EC9FF71445}"/>
          </ac:spMkLst>
        </pc:spChg>
      </pc:sldChg>
      <pc:sldChg chg="modSp add ord replId">
        <pc:chgData name="Pengguna Tamu" userId="S::urn:spo:anon#5d6a497511fb5d35f3118470e224eab6f5c1f88a1b0b8348c244b4dc2a85dbb3::" providerId="AD" clId="Web-{04981260-D72E-0E95-02B3-0AAB456CCBC3}" dt="2022-05-24T04:05:59.601" v="737" actId="20577"/>
        <pc:sldMkLst>
          <pc:docMk/>
          <pc:sldMk cId="2638830890" sldId="291"/>
        </pc:sldMkLst>
        <pc:spChg chg="mod">
          <ac:chgData name="Pengguna Tamu" userId="S::urn:spo:anon#5d6a497511fb5d35f3118470e224eab6f5c1f88a1b0b8348c244b4dc2a85dbb3::" providerId="AD" clId="Web-{04981260-D72E-0E95-02B3-0AAB456CCBC3}" dt="2022-05-24T04:05:59.601" v="737" actId="20577"/>
          <ac:spMkLst>
            <pc:docMk/>
            <pc:sldMk cId="2638830890" sldId="291"/>
            <ac:spMk id="2" creationId="{0D0AF430-DEA0-0156-526E-C647FB6D8642}"/>
          </ac:spMkLst>
        </pc:spChg>
      </pc:sldChg>
      <pc:sldChg chg="addSp delSp modSp new mod setBg">
        <pc:chgData name="Pengguna Tamu" userId="S::urn:spo:anon#5d6a497511fb5d35f3118470e224eab6f5c1f88a1b0b8348c244b4dc2a85dbb3::" providerId="AD" clId="Web-{04981260-D72E-0E95-02B3-0AAB456CCBC3}" dt="2022-05-24T04:09:31.527" v="793" actId="20577"/>
        <pc:sldMkLst>
          <pc:docMk/>
          <pc:sldMk cId="3664181369" sldId="292"/>
        </pc:sldMkLst>
        <pc:spChg chg="mod">
          <ac:chgData name="Pengguna Tamu" userId="S::urn:spo:anon#5d6a497511fb5d35f3118470e224eab6f5c1f88a1b0b8348c244b4dc2a85dbb3::" providerId="AD" clId="Web-{04981260-D72E-0E95-02B3-0AAB456CCBC3}" dt="2022-05-24T04:09:17.511" v="790"/>
          <ac:spMkLst>
            <pc:docMk/>
            <pc:sldMk cId="3664181369" sldId="292"/>
            <ac:spMk id="2" creationId="{3D85563E-82A0-5F89-69B9-41331FEDEABF}"/>
          </ac:spMkLst>
        </pc:spChg>
        <pc:spChg chg="add del mod">
          <ac:chgData name="Pengguna Tamu" userId="S::urn:spo:anon#5d6a497511fb5d35f3118470e224eab6f5c1f88a1b0b8348c244b4dc2a85dbb3::" providerId="AD" clId="Web-{04981260-D72E-0E95-02B3-0AAB456CCBC3}" dt="2022-05-24T04:07:28.899" v="746"/>
          <ac:spMkLst>
            <pc:docMk/>
            <pc:sldMk cId="3664181369" sldId="292"/>
            <ac:spMk id="3" creationId="{D1EF6A65-0205-F17D-734C-D210122A3B12}"/>
          </ac:spMkLst>
        </pc:spChg>
        <pc:spChg chg="add del">
          <ac:chgData name="Pengguna Tamu" userId="S::urn:spo:anon#5d6a497511fb5d35f3118470e224eab6f5c1f88a1b0b8348c244b4dc2a85dbb3::" providerId="AD" clId="Web-{04981260-D72E-0E95-02B3-0AAB456CCBC3}" dt="2022-05-24T04:07:28.899" v="745"/>
          <ac:spMkLst>
            <pc:docMk/>
            <pc:sldMk cId="3664181369" sldId="292"/>
            <ac:spMk id="7" creationId="{D1EF6A65-0205-F17D-734C-D210122A3B12}"/>
          </ac:spMkLst>
        </pc:spChg>
        <pc:spChg chg="add del">
          <ac:chgData name="Pengguna Tamu" userId="S::urn:spo:anon#5d6a497511fb5d35f3118470e224eab6f5c1f88a1b0b8348c244b4dc2a85dbb3::" providerId="AD" clId="Web-{04981260-D72E-0E95-02B3-0AAB456CCBC3}" dt="2022-05-24T04:07:28.899" v="745"/>
          <ac:spMkLst>
            <pc:docMk/>
            <pc:sldMk cId="3664181369" sldId="292"/>
            <ac:spMk id="8" creationId="{DBF61EA3-B236-439E-9C0B-340980D56BEE}"/>
          </ac:spMkLst>
        </pc:spChg>
        <pc:spChg chg="add del">
          <ac:chgData name="Pengguna Tamu" userId="S::urn:spo:anon#5d6a497511fb5d35f3118470e224eab6f5c1f88a1b0b8348c244b4dc2a85dbb3::" providerId="AD" clId="Web-{04981260-D72E-0E95-02B3-0AAB456CCBC3}" dt="2022-05-24T04:07:28.899" v="745"/>
          <ac:spMkLst>
            <pc:docMk/>
            <pc:sldMk cId="3664181369" sldId="292"/>
            <ac:spMk id="14" creationId="{E659831F-0D9A-4C63-9EBB-8435B85A440F}"/>
          </ac:spMkLst>
        </pc:spChg>
        <pc:spChg chg="add del">
          <ac:chgData name="Pengguna Tamu" userId="S::urn:spo:anon#5d6a497511fb5d35f3118470e224eab6f5c1f88a1b0b8348c244b4dc2a85dbb3::" providerId="AD" clId="Web-{04981260-D72E-0E95-02B3-0AAB456CCBC3}" dt="2022-05-24T04:09:17.511" v="790"/>
          <ac:spMkLst>
            <pc:docMk/>
            <pc:sldMk cId="3664181369" sldId="292"/>
            <ac:spMk id="16" creationId="{777A147A-9ED8-46B4-8660-1B3C2AA880B5}"/>
          </ac:spMkLst>
        </pc:spChg>
        <pc:spChg chg="add del">
          <ac:chgData name="Pengguna Tamu" userId="S::urn:spo:anon#5d6a497511fb5d35f3118470e224eab6f5c1f88a1b0b8348c244b4dc2a85dbb3::" providerId="AD" clId="Web-{04981260-D72E-0E95-02B3-0AAB456CCBC3}" dt="2022-05-24T04:09:17.511" v="790"/>
          <ac:spMkLst>
            <pc:docMk/>
            <pc:sldMk cId="3664181369" sldId="292"/>
            <ac:spMk id="17" creationId="{5D6C15A0-C087-4593-8414-2B4EC1CDC3DE}"/>
          </ac:spMkLst>
        </pc:spChg>
        <pc:spChg chg="add mod">
          <ac:chgData name="Pengguna Tamu" userId="S::urn:spo:anon#5d6a497511fb5d35f3118470e224eab6f5c1f88a1b0b8348c244b4dc2a85dbb3::" providerId="AD" clId="Web-{04981260-D72E-0E95-02B3-0AAB456CCBC3}" dt="2022-05-24T04:09:31.527" v="793" actId="20577"/>
          <ac:spMkLst>
            <pc:docMk/>
            <pc:sldMk cId="3664181369" sldId="292"/>
            <ac:spMk id="18" creationId="{D1EF6A65-0205-F17D-734C-D210122A3B12}"/>
          </ac:spMkLst>
        </pc:spChg>
        <pc:spChg chg="add del">
          <ac:chgData name="Pengguna Tamu" userId="S::urn:spo:anon#5d6a497511fb5d35f3118470e224eab6f5c1f88a1b0b8348c244b4dc2a85dbb3::" providerId="AD" clId="Web-{04981260-D72E-0E95-02B3-0AAB456CCBC3}" dt="2022-05-24T04:09:17.495" v="789"/>
          <ac:spMkLst>
            <pc:docMk/>
            <pc:sldMk cId="3664181369" sldId="292"/>
            <ac:spMk id="23" creationId="{1BB867FF-FC45-48F7-8104-F89BE54909F1}"/>
          </ac:spMkLst>
        </pc:spChg>
        <pc:spChg chg="add del">
          <ac:chgData name="Pengguna Tamu" userId="S::urn:spo:anon#5d6a497511fb5d35f3118470e224eab6f5c1f88a1b0b8348c244b4dc2a85dbb3::" providerId="AD" clId="Web-{04981260-D72E-0E95-02B3-0AAB456CCBC3}" dt="2022-05-24T04:09:17.495" v="789"/>
          <ac:spMkLst>
            <pc:docMk/>
            <pc:sldMk cId="3664181369" sldId="292"/>
            <ac:spMk id="25" creationId="{8BB56887-D0D5-4F0C-9E19-7247EB83C8B7}"/>
          </ac:spMkLst>
        </pc:spChg>
        <pc:spChg chg="add del">
          <ac:chgData name="Pengguna Tamu" userId="S::urn:spo:anon#5d6a497511fb5d35f3118470e224eab6f5c1f88a1b0b8348c244b4dc2a85dbb3::" providerId="AD" clId="Web-{04981260-D72E-0E95-02B3-0AAB456CCBC3}" dt="2022-05-24T04:09:17.495" v="789"/>
          <ac:spMkLst>
            <pc:docMk/>
            <pc:sldMk cId="3664181369" sldId="292"/>
            <ac:spMk id="27" creationId="{081E4A58-353D-44AE-B2FC-2A74E2E400F7}"/>
          </ac:spMkLst>
        </pc:spChg>
        <pc:spChg chg="add">
          <ac:chgData name="Pengguna Tamu" userId="S::urn:spo:anon#5d6a497511fb5d35f3118470e224eab6f5c1f88a1b0b8348c244b4dc2a85dbb3::" providerId="AD" clId="Web-{04981260-D72E-0E95-02B3-0AAB456CCBC3}" dt="2022-05-24T04:09:17.511" v="790"/>
          <ac:spMkLst>
            <pc:docMk/>
            <pc:sldMk cId="3664181369" sldId="292"/>
            <ac:spMk id="29" creationId="{472E3A19-F5D5-48FC-BB9C-48C2F68F598B}"/>
          </ac:spMkLst>
        </pc:spChg>
        <pc:spChg chg="add">
          <ac:chgData name="Pengguna Tamu" userId="S::urn:spo:anon#5d6a497511fb5d35f3118470e224eab6f5c1f88a1b0b8348c244b4dc2a85dbb3::" providerId="AD" clId="Web-{04981260-D72E-0E95-02B3-0AAB456CCBC3}" dt="2022-05-24T04:09:17.511" v="790"/>
          <ac:spMkLst>
            <pc:docMk/>
            <pc:sldMk cId="3664181369" sldId="292"/>
            <ac:spMk id="30" creationId="{827B839B-9ADE-406B-8590-F1CAEDED45A1}"/>
          </ac:spMkLst>
        </pc:spChg>
        <pc:spChg chg="add">
          <ac:chgData name="Pengguna Tamu" userId="S::urn:spo:anon#5d6a497511fb5d35f3118470e224eab6f5c1f88a1b0b8348c244b4dc2a85dbb3::" providerId="AD" clId="Web-{04981260-D72E-0E95-02B3-0AAB456CCBC3}" dt="2022-05-24T04:09:17.511" v="790"/>
          <ac:spMkLst>
            <pc:docMk/>
            <pc:sldMk cId="3664181369" sldId="292"/>
            <ac:spMk id="31" creationId="{7A62E32F-BB65-43A8-8EB5-92346890E549}"/>
          </ac:spMkLst>
        </pc:spChg>
        <pc:spChg chg="add">
          <ac:chgData name="Pengguna Tamu" userId="S::urn:spo:anon#5d6a497511fb5d35f3118470e224eab6f5c1f88a1b0b8348c244b4dc2a85dbb3::" providerId="AD" clId="Web-{04981260-D72E-0E95-02B3-0AAB456CCBC3}" dt="2022-05-24T04:09:17.511" v="790"/>
          <ac:spMkLst>
            <pc:docMk/>
            <pc:sldMk cId="3664181369" sldId="292"/>
            <ac:spMk id="32" creationId="{CFE45BF0-46DB-408C-B5F7-7B11716805D4}"/>
          </ac:spMkLst>
        </pc:spChg>
        <pc:spChg chg="add">
          <ac:chgData name="Pengguna Tamu" userId="S::urn:spo:anon#5d6a497511fb5d35f3118470e224eab6f5c1f88a1b0b8348c244b4dc2a85dbb3::" providerId="AD" clId="Web-{04981260-D72E-0E95-02B3-0AAB456CCBC3}" dt="2022-05-24T04:09:17.511" v="790"/>
          <ac:spMkLst>
            <pc:docMk/>
            <pc:sldMk cId="3664181369" sldId="292"/>
            <ac:spMk id="33" creationId="{14E91B64-9FCC-451E-AFB4-A827D6329367}"/>
          </ac:spMkLst>
        </pc:spChg>
        <pc:spChg chg="add">
          <ac:chgData name="Pengguna Tamu" userId="S::urn:spo:anon#5d6a497511fb5d35f3118470e224eab6f5c1f88a1b0b8348c244b4dc2a85dbb3::" providerId="AD" clId="Web-{04981260-D72E-0E95-02B3-0AAB456CCBC3}" dt="2022-05-24T04:09:17.511" v="790"/>
          <ac:spMkLst>
            <pc:docMk/>
            <pc:sldMk cId="3664181369" sldId="292"/>
            <ac:spMk id="34" creationId="{2AEBC8F2-97B1-41B4-93F1-2D289E197FBA}"/>
          </ac:spMkLst>
        </pc:spChg>
        <pc:grpChg chg="add del">
          <ac:chgData name="Pengguna Tamu" userId="S::urn:spo:anon#5d6a497511fb5d35f3118470e224eab6f5c1f88a1b0b8348c244b4dc2a85dbb3::" providerId="AD" clId="Web-{04981260-D72E-0E95-02B3-0AAB456CCBC3}" dt="2022-05-24T04:07:28.899" v="745"/>
          <ac:grpSpMkLst>
            <pc:docMk/>
            <pc:sldMk cId="3664181369" sldId="292"/>
            <ac:grpSpMk id="10" creationId="{28FAF094-D087-493F-8DF9-A486C2D6BBAA}"/>
          </ac:grpSpMkLst>
        </pc:grpChg>
        <pc:graphicFrameChg chg="add del">
          <ac:chgData name="Pengguna Tamu" userId="S::urn:spo:anon#5d6a497511fb5d35f3118470e224eab6f5c1f88a1b0b8348c244b4dc2a85dbb3::" providerId="AD" clId="Web-{04981260-D72E-0E95-02B3-0AAB456CCBC3}" dt="2022-05-24T04:07:27.212" v="743"/>
          <ac:graphicFrameMkLst>
            <pc:docMk/>
            <pc:sldMk cId="3664181369" sldId="292"/>
            <ac:graphicFrameMk id="5" creationId="{03144360-1495-B41F-BFFE-B1BC51AC8C3E}"/>
          </ac:graphicFrameMkLst>
        </pc:graphicFrameChg>
      </pc:sldChg>
    </pc:docChg>
  </pc:docChgLst>
  <pc:docChgLst>
    <pc:chgData name="Rizty Maulida Badri" userId="S::20920006@mahasiswa.itb.ac.id::5de05cc5-5a55-4a21-81fb-887680975d1f" providerId="AD" clId="Web-{0E0F6593-2D78-E3BA-7A3F-B59A69732590}"/>
    <pc:docChg chg="addSld delSld modSld">
      <pc:chgData name="Rizty Maulida Badri" userId="S::20920006@mahasiswa.itb.ac.id::5de05cc5-5a55-4a21-81fb-887680975d1f" providerId="AD" clId="Web-{0E0F6593-2D78-E3BA-7A3F-B59A69732590}" dt="2022-04-10T13:07:08.808" v="176" actId="20577"/>
      <pc:docMkLst>
        <pc:docMk/>
      </pc:docMkLst>
      <pc:sldChg chg="addSp delSp modSp">
        <pc:chgData name="Rizty Maulida Badri" userId="S::20920006@mahasiswa.itb.ac.id::5de05cc5-5a55-4a21-81fb-887680975d1f" providerId="AD" clId="Web-{0E0F6593-2D78-E3BA-7A3F-B59A69732590}" dt="2022-04-10T12:22:26.983" v="80"/>
        <pc:sldMkLst>
          <pc:docMk/>
          <pc:sldMk cId="292516376" sldId="257"/>
        </pc:sldMkLst>
        <pc:spChg chg="mod">
          <ac:chgData name="Rizty Maulida Badri" userId="S::20920006@mahasiswa.itb.ac.id::5de05cc5-5a55-4a21-81fb-887680975d1f" providerId="AD" clId="Web-{0E0F6593-2D78-E3BA-7A3F-B59A69732590}" dt="2022-04-10T12:22:26.983" v="80"/>
          <ac:spMkLst>
            <pc:docMk/>
            <pc:sldMk cId="292516376" sldId="257"/>
            <ac:spMk id="2" creationId="{D31C7CB9-9C4B-B4AB-FB88-590AC13AF3F2}"/>
          </ac:spMkLst>
        </pc:spChg>
        <pc:spChg chg="del">
          <ac:chgData name="Rizty Maulida Badri" userId="S::20920006@mahasiswa.itb.ac.id::5de05cc5-5a55-4a21-81fb-887680975d1f" providerId="AD" clId="Web-{0E0F6593-2D78-E3BA-7A3F-B59A69732590}" dt="2022-04-10T12:22:26.983" v="80"/>
          <ac:spMkLst>
            <pc:docMk/>
            <pc:sldMk cId="292516376" sldId="257"/>
            <ac:spMk id="3" creationId="{0785E33B-7EA6-EBE9-8DE6-28792D3CAB0E}"/>
          </ac:spMkLst>
        </pc:spChg>
        <pc:spChg chg="del">
          <ac:chgData name="Rizty Maulida Badri" userId="S::20920006@mahasiswa.itb.ac.id::5de05cc5-5a55-4a21-81fb-887680975d1f" providerId="AD" clId="Web-{0E0F6593-2D78-E3BA-7A3F-B59A69732590}" dt="2022-04-10T12:22:26.983" v="80"/>
          <ac:spMkLst>
            <pc:docMk/>
            <pc:sldMk cId="292516376" sldId="257"/>
            <ac:spMk id="8" creationId="{907EF6B7-1338-4443-8C46-6A318D952DFD}"/>
          </ac:spMkLst>
        </pc:spChg>
        <pc:spChg chg="del">
          <ac:chgData name="Rizty Maulida Badri" userId="S::20920006@mahasiswa.itb.ac.id::5de05cc5-5a55-4a21-81fb-887680975d1f" providerId="AD" clId="Web-{0E0F6593-2D78-E3BA-7A3F-B59A69732590}" dt="2022-04-10T12:22:26.983" v="80"/>
          <ac:spMkLst>
            <pc:docMk/>
            <pc:sldMk cId="292516376" sldId="257"/>
            <ac:spMk id="10" creationId="{DAAE4CDD-124C-4DCF-9584-B6033B545DD5}"/>
          </ac:spMkLst>
        </pc:spChg>
        <pc:spChg chg="del">
          <ac:chgData name="Rizty Maulida Badri" userId="S::20920006@mahasiswa.itb.ac.id::5de05cc5-5a55-4a21-81fb-887680975d1f" providerId="AD" clId="Web-{0E0F6593-2D78-E3BA-7A3F-B59A69732590}" dt="2022-04-10T12:22:26.983" v="80"/>
          <ac:spMkLst>
            <pc:docMk/>
            <pc:sldMk cId="292516376" sldId="257"/>
            <ac:spMk id="12" creationId="{081E4A58-353D-44AE-B2FC-2A74E2E400F7}"/>
          </ac:spMkLst>
        </pc:spChg>
        <pc:spChg chg="add">
          <ac:chgData name="Rizty Maulida Badri" userId="S::20920006@mahasiswa.itb.ac.id::5de05cc5-5a55-4a21-81fb-887680975d1f" providerId="AD" clId="Web-{0E0F6593-2D78-E3BA-7A3F-B59A69732590}" dt="2022-04-10T12:22:26.983" v="80"/>
          <ac:spMkLst>
            <pc:docMk/>
            <pc:sldMk cId="292516376" sldId="257"/>
            <ac:spMk id="18" creationId="{56E9B3E6-E277-4D68-BA48-9CB43FFBD6E2}"/>
          </ac:spMkLst>
        </pc:spChg>
        <pc:spChg chg="add">
          <ac:chgData name="Rizty Maulida Badri" userId="S::20920006@mahasiswa.itb.ac.id::5de05cc5-5a55-4a21-81fb-887680975d1f" providerId="AD" clId="Web-{0E0F6593-2D78-E3BA-7A3F-B59A69732590}" dt="2022-04-10T12:22:26.983" v="80"/>
          <ac:spMkLst>
            <pc:docMk/>
            <pc:sldMk cId="292516376" sldId="257"/>
            <ac:spMk id="25" creationId="{D5B0017B-2ECA-49AF-B397-DC140825DF8D}"/>
          </ac:spMkLst>
        </pc:spChg>
        <pc:grpChg chg="add">
          <ac:chgData name="Rizty Maulida Badri" userId="S::20920006@mahasiswa.itb.ac.id::5de05cc5-5a55-4a21-81fb-887680975d1f" providerId="AD" clId="Web-{0E0F6593-2D78-E3BA-7A3F-B59A69732590}" dt="2022-04-10T12:22:26.983" v="80"/>
          <ac:grpSpMkLst>
            <pc:docMk/>
            <pc:sldMk cId="292516376" sldId="257"/>
            <ac:grpSpMk id="20" creationId="{AE1C45F0-260A-458C-96ED-C1F6D2151219}"/>
          </ac:grpSpMkLst>
        </pc:grpChg>
        <pc:graphicFrameChg chg="add">
          <ac:chgData name="Rizty Maulida Badri" userId="S::20920006@mahasiswa.itb.ac.id::5de05cc5-5a55-4a21-81fb-887680975d1f" providerId="AD" clId="Web-{0E0F6593-2D78-E3BA-7A3F-B59A69732590}" dt="2022-04-10T12:22:26.983" v="80"/>
          <ac:graphicFrameMkLst>
            <pc:docMk/>
            <pc:sldMk cId="292516376" sldId="257"/>
            <ac:graphicFrameMk id="14" creationId="{41524F0F-E8CB-BE18-48B9-02BF1229A7EE}"/>
          </ac:graphicFrameMkLst>
        </pc:graphicFrameChg>
        <pc:cxnChg chg="add">
          <ac:chgData name="Rizty Maulida Badri" userId="S::20920006@mahasiswa.itb.ac.id::5de05cc5-5a55-4a21-81fb-887680975d1f" providerId="AD" clId="Web-{0E0F6593-2D78-E3BA-7A3F-B59A69732590}" dt="2022-04-10T12:22:26.983" v="80"/>
          <ac:cxnSpMkLst>
            <pc:docMk/>
            <pc:sldMk cId="292516376" sldId="257"/>
            <ac:cxnSpMk id="27" creationId="{6CF1BAF6-AD41-4082-B212-8A1F9A2E8779}"/>
          </ac:cxnSpMkLst>
        </pc:cxnChg>
      </pc:sldChg>
      <pc:sldChg chg="modSp del">
        <pc:chgData name="Rizty Maulida Badri" userId="S::20920006@mahasiswa.itb.ac.id::5de05cc5-5a55-4a21-81fb-887680975d1f" providerId="AD" clId="Web-{0E0F6593-2D78-E3BA-7A3F-B59A69732590}" dt="2022-04-10T12:22:43.467" v="81"/>
        <pc:sldMkLst>
          <pc:docMk/>
          <pc:sldMk cId="901593265" sldId="261"/>
        </pc:sldMkLst>
        <pc:spChg chg="mod">
          <ac:chgData name="Rizty Maulida Badri" userId="S::20920006@mahasiswa.itb.ac.id::5de05cc5-5a55-4a21-81fb-887680975d1f" providerId="AD" clId="Web-{0E0F6593-2D78-E3BA-7A3F-B59A69732590}" dt="2022-04-10T07:04:53.753" v="79" actId="20577"/>
          <ac:spMkLst>
            <pc:docMk/>
            <pc:sldMk cId="901593265" sldId="261"/>
            <ac:spMk id="6" creationId="{8A4169E6-2A76-86C8-97F7-924854BBF6E0}"/>
          </ac:spMkLst>
        </pc:spChg>
      </pc:sldChg>
      <pc:sldChg chg="addSp delSp modSp mod setBg">
        <pc:chgData name="Rizty Maulida Badri" userId="S::20920006@mahasiswa.itb.ac.id::5de05cc5-5a55-4a21-81fb-887680975d1f" providerId="AD" clId="Web-{0E0F6593-2D78-E3BA-7A3F-B59A69732590}" dt="2022-04-10T12:53:32.836" v="104" actId="20577"/>
        <pc:sldMkLst>
          <pc:docMk/>
          <pc:sldMk cId="1561167933" sldId="262"/>
        </pc:sldMkLst>
        <pc:spChg chg="mod">
          <ac:chgData name="Rizty Maulida Badri" userId="S::20920006@mahasiswa.itb.ac.id::5de05cc5-5a55-4a21-81fb-887680975d1f" providerId="AD" clId="Web-{0E0F6593-2D78-E3BA-7A3F-B59A69732590}" dt="2022-04-10T12:53:32.836" v="104" actId="20577"/>
          <ac:spMkLst>
            <pc:docMk/>
            <pc:sldMk cId="1561167933" sldId="262"/>
            <ac:spMk id="2" creationId="{05CA0994-51A2-624F-B09B-32EC9FF71445}"/>
          </ac:spMkLst>
        </pc:spChg>
        <pc:spChg chg="mod">
          <ac:chgData name="Rizty Maulida Badri" userId="S::20920006@mahasiswa.itb.ac.id::5de05cc5-5a55-4a21-81fb-887680975d1f" providerId="AD" clId="Web-{0E0F6593-2D78-E3BA-7A3F-B59A69732590}" dt="2022-04-10T12:53:09.180" v="98"/>
          <ac:spMkLst>
            <pc:docMk/>
            <pc:sldMk cId="1561167933" sldId="262"/>
            <ac:spMk id="3" creationId="{2F29C891-0DC6-354C-84D6-44D094040640}"/>
          </ac:spMkLst>
        </pc:spChg>
        <pc:spChg chg="add del">
          <ac:chgData name="Rizty Maulida Badri" userId="S::20920006@mahasiswa.itb.ac.id::5de05cc5-5a55-4a21-81fb-887680975d1f" providerId="AD" clId="Web-{0E0F6593-2D78-E3BA-7A3F-B59A69732590}" dt="2022-04-10T12:53:09.180" v="98"/>
          <ac:spMkLst>
            <pc:docMk/>
            <pc:sldMk cId="1561167933" sldId="262"/>
            <ac:spMk id="8" creationId="{884769FE-1656-422F-86E1-8C1B16C27BE1}"/>
          </ac:spMkLst>
        </pc:spChg>
        <pc:spChg chg="add del">
          <ac:chgData name="Rizty Maulida Badri" userId="S::20920006@mahasiswa.itb.ac.id::5de05cc5-5a55-4a21-81fb-887680975d1f" providerId="AD" clId="Web-{0E0F6593-2D78-E3BA-7A3F-B59A69732590}" dt="2022-04-10T12:53:09.180" v="98"/>
          <ac:spMkLst>
            <pc:docMk/>
            <pc:sldMk cId="1561167933" sldId="262"/>
            <ac:spMk id="10" creationId="{CB249F6D-244F-494A-98B9-5CC7413C4FB9}"/>
          </ac:spMkLst>
        </pc:spChg>
        <pc:spChg chg="add del">
          <ac:chgData name="Rizty Maulida Badri" userId="S::20920006@mahasiswa.itb.ac.id::5de05cc5-5a55-4a21-81fb-887680975d1f" providerId="AD" clId="Web-{0E0F6593-2D78-E3BA-7A3F-B59A69732590}" dt="2022-04-10T12:53:09.180" v="98"/>
          <ac:spMkLst>
            <pc:docMk/>
            <pc:sldMk cId="1561167933" sldId="262"/>
            <ac:spMk id="12" creationId="{506C536E-6ECA-4211-AF8C-A2671C484DA7}"/>
          </ac:spMkLst>
        </pc:spChg>
        <pc:spChg chg="add del">
          <ac:chgData name="Rizty Maulida Badri" userId="S::20920006@mahasiswa.itb.ac.id::5de05cc5-5a55-4a21-81fb-887680975d1f" providerId="AD" clId="Web-{0E0F6593-2D78-E3BA-7A3F-B59A69732590}" dt="2022-04-10T12:53:09.180" v="98"/>
          <ac:spMkLst>
            <pc:docMk/>
            <pc:sldMk cId="1561167933" sldId="262"/>
            <ac:spMk id="14" creationId="{AEAA70EA-2201-4F5D-AF08-58CFF851CCCD}"/>
          </ac:spMkLst>
        </pc:spChg>
        <pc:spChg chg="add">
          <ac:chgData name="Rizty Maulida Badri" userId="S::20920006@mahasiswa.itb.ac.id::5de05cc5-5a55-4a21-81fb-887680975d1f" providerId="AD" clId="Web-{0E0F6593-2D78-E3BA-7A3F-B59A69732590}" dt="2022-04-10T12:53:09.180" v="98"/>
          <ac:spMkLst>
            <pc:docMk/>
            <pc:sldMk cId="1561167933" sldId="262"/>
            <ac:spMk id="19" creationId="{18873D23-2DCF-4B31-A009-95721C06E8E1}"/>
          </ac:spMkLst>
        </pc:spChg>
        <pc:spChg chg="add">
          <ac:chgData name="Rizty Maulida Badri" userId="S::20920006@mahasiswa.itb.ac.id::5de05cc5-5a55-4a21-81fb-887680975d1f" providerId="AD" clId="Web-{0E0F6593-2D78-E3BA-7A3F-B59A69732590}" dt="2022-04-10T12:53:09.180" v="98"/>
          <ac:spMkLst>
            <pc:docMk/>
            <pc:sldMk cId="1561167933" sldId="262"/>
            <ac:spMk id="21" creationId="{C13EF075-D4EF-4929-ADBC-91B27DA19955}"/>
          </ac:spMkLst>
        </pc:spChg>
        <pc:grpChg chg="add">
          <ac:chgData name="Rizty Maulida Badri" userId="S::20920006@mahasiswa.itb.ac.id::5de05cc5-5a55-4a21-81fb-887680975d1f" providerId="AD" clId="Web-{0E0F6593-2D78-E3BA-7A3F-B59A69732590}" dt="2022-04-10T12:53:09.180" v="98"/>
          <ac:grpSpMkLst>
            <pc:docMk/>
            <pc:sldMk cId="1561167933" sldId="262"/>
            <ac:grpSpMk id="23" creationId="{DAA26DFA-AAB2-4973-9C17-16D587C7B198}"/>
          </ac:grpSpMkLst>
        </pc:grpChg>
      </pc:sldChg>
      <pc:sldChg chg="addSp delSp modSp mod setBg">
        <pc:chgData name="Rizty Maulida Badri" userId="S::20920006@mahasiswa.itb.ac.id::5de05cc5-5a55-4a21-81fb-887680975d1f" providerId="AD" clId="Web-{0E0F6593-2D78-E3BA-7A3F-B59A69732590}" dt="2022-04-10T06:58:25.417" v="14" actId="20577"/>
        <pc:sldMkLst>
          <pc:docMk/>
          <pc:sldMk cId="4088279726" sldId="263"/>
        </pc:sldMkLst>
        <pc:spChg chg="mod">
          <ac:chgData name="Rizty Maulida Badri" userId="S::20920006@mahasiswa.itb.ac.id::5de05cc5-5a55-4a21-81fb-887680975d1f" providerId="AD" clId="Web-{0E0F6593-2D78-E3BA-7A3F-B59A69732590}" dt="2022-04-10T06:58:25.417" v="14" actId="20577"/>
          <ac:spMkLst>
            <pc:docMk/>
            <pc:sldMk cId="4088279726" sldId="263"/>
            <ac:spMk id="2" creationId="{0D0AF430-DEA0-0156-526E-C647FB6D8642}"/>
          </ac:spMkLst>
        </pc:spChg>
        <pc:spChg chg="del">
          <ac:chgData name="Rizty Maulida Badri" userId="S::20920006@mahasiswa.itb.ac.id::5de05cc5-5a55-4a21-81fb-887680975d1f" providerId="AD" clId="Web-{0E0F6593-2D78-E3BA-7A3F-B59A69732590}" dt="2022-04-10T06:58:14.401" v="0"/>
          <ac:spMkLst>
            <pc:docMk/>
            <pc:sldMk cId="4088279726" sldId="263"/>
            <ac:spMk id="3" creationId="{DD4E5577-AA45-E20B-9290-4871AB17D230}"/>
          </ac:spMkLst>
        </pc:spChg>
        <pc:spChg chg="add">
          <ac:chgData name="Rizty Maulida Badri" userId="S::20920006@mahasiswa.itb.ac.id::5de05cc5-5a55-4a21-81fb-887680975d1f" providerId="AD" clId="Web-{0E0F6593-2D78-E3BA-7A3F-B59A69732590}" dt="2022-04-10T06:58:14.401" v="0"/>
          <ac:spMkLst>
            <pc:docMk/>
            <pc:sldMk cId="4088279726" sldId="263"/>
            <ac:spMk id="8" creationId="{1A3C89F8-0D2F-47FF-B903-151248265F47}"/>
          </ac:spMkLst>
        </pc:spChg>
        <pc:spChg chg="add">
          <ac:chgData name="Rizty Maulida Badri" userId="S::20920006@mahasiswa.itb.ac.id::5de05cc5-5a55-4a21-81fb-887680975d1f" providerId="AD" clId="Web-{0E0F6593-2D78-E3BA-7A3F-B59A69732590}" dt="2022-04-10T06:58:14.401" v="0"/>
          <ac:spMkLst>
            <pc:docMk/>
            <pc:sldMk cId="4088279726" sldId="263"/>
            <ac:spMk id="10" creationId="{C5CB530E-515E-412C-9DF1-5F8FFBD6F383}"/>
          </ac:spMkLst>
        </pc:spChg>
        <pc:spChg chg="add">
          <ac:chgData name="Rizty Maulida Badri" userId="S::20920006@mahasiswa.itb.ac.id::5de05cc5-5a55-4a21-81fb-887680975d1f" providerId="AD" clId="Web-{0E0F6593-2D78-E3BA-7A3F-B59A69732590}" dt="2022-04-10T06:58:14.401" v="0"/>
          <ac:spMkLst>
            <pc:docMk/>
            <pc:sldMk cId="4088279726" sldId="263"/>
            <ac:spMk id="12" creationId="{712D4376-A578-4FF1-94FC-245E7A6A489F}"/>
          </ac:spMkLst>
        </pc:spChg>
        <pc:spChg chg="add">
          <ac:chgData name="Rizty Maulida Badri" userId="S::20920006@mahasiswa.itb.ac.id::5de05cc5-5a55-4a21-81fb-887680975d1f" providerId="AD" clId="Web-{0E0F6593-2D78-E3BA-7A3F-B59A69732590}" dt="2022-04-10T06:58:14.401" v="0"/>
          <ac:spMkLst>
            <pc:docMk/>
            <pc:sldMk cId="4088279726" sldId="263"/>
            <ac:spMk id="14" creationId="{AEA7509D-F04F-40CB-A0B3-EEF16499CC9F}"/>
          </ac:spMkLst>
        </pc:spChg>
        <pc:spChg chg="add">
          <ac:chgData name="Rizty Maulida Badri" userId="S::20920006@mahasiswa.itb.ac.id::5de05cc5-5a55-4a21-81fb-887680975d1f" providerId="AD" clId="Web-{0E0F6593-2D78-E3BA-7A3F-B59A69732590}" dt="2022-04-10T06:58:14.401" v="0"/>
          <ac:spMkLst>
            <pc:docMk/>
            <pc:sldMk cId="4088279726" sldId="263"/>
            <ac:spMk id="18" creationId="{508BEF50-7B1E-49A4-BC19-5F4F1D755E64}"/>
          </ac:spMkLst>
        </pc:spChg>
        <pc:spChg chg="add">
          <ac:chgData name="Rizty Maulida Badri" userId="S::20920006@mahasiswa.itb.ac.id::5de05cc5-5a55-4a21-81fb-887680975d1f" providerId="AD" clId="Web-{0E0F6593-2D78-E3BA-7A3F-B59A69732590}" dt="2022-04-10T06:58:14.401" v="0"/>
          <ac:spMkLst>
            <pc:docMk/>
            <pc:sldMk cId="4088279726" sldId="263"/>
            <ac:spMk id="20" creationId="{3FBAD350-5664-4811-A208-657FB882D350}"/>
          </ac:spMkLst>
        </pc:spChg>
        <pc:spChg chg="add">
          <ac:chgData name="Rizty Maulida Badri" userId="S::20920006@mahasiswa.itb.ac.id::5de05cc5-5a55-4a21-81fb-887680975d1f" providerId="AD" clId="Web-{0E0F6593-2D78-E3BA-7A3F-B59A69732590}" dt="2022-04-10T06:58:14.401" v="0"/>
          <ac:spMkLst>
            <pc:docMk/>
            <pc:sldMk cId="4088279726" sldId="263"/>
            <ac:spMk id="22" creationId="{C39ADB8F-D187-49D7-BDCF-C1B6DC727068}"/>
          </ac:spMkLst>
        </pc:spChg>
        <pc:cxnChg chg="add">
          <ac:chgData name="Rizty Maulida Badri" userId="S::20920006@mahasiswa.itb.ac.id::5de05cc5-5a55-4a21-81fb-887680975d1f" providerId="AD" clId="Web-{0E0F6593-2D78-E3BA-7A3F-B59A69732590}" dt="2022-04-10T06:58:14.401" v="0"/>
          <ac:cxnSpMkLst>
            <pc:docMk/>
            <pc:sldMk cId="4088279726" sldId="263"/>
            <ac:cxnSpMk id="16" creationId="{56020367-4FD5-4596-8E10-C5F095CD8DBF}"/>
          </ac:cxnSpMkLst>
        </pc:cxnChg>
      </pc:sldChg>
      <pc:sldChg chg="modSp">
        <pc:chgData name="Rizty Maulida Badri" userId="S::20920006@mahasiswa.itb.ac.id::5de05cc5-5a55-4a21-81fb-887680975d1f" providerId="AD" clId="Web-{0E0F6593-2D78-E3BA-7A3F-B59A69732590}" dt="2022-04-10T07:03:02.969" v="64" actId="20577"/>
        <pc:sldMkLst>
          <pc:docMk/>
          <pc:sldMk cId="952504423" sldId="264"/>
        </pc:sldMkLst>
        <pc:spChg chg="mod">
          <ac:chgData name="Rizty Maulida Badri" userId="S::20920006@mahasiswa.itb.ac.id::5de05cc5-5a55-4a21-81fb-887680975d1f" providerId="AD" clId="Web-{0E0F6593-2D78-E3BA-7A3F-B59A69732590}" dt="2022-04-10T07:03:02.969" v="64" actId="20577"/>
          <ac:spMkLst>
            <pc:docMk/>
            <pc:sldMk cId="952504423" sldId="264"/>
            <ac:spMk id="2" creationId="{6CFCFFF9-9103-2ABA-B0AC-64DED2C7DD1F}"/>
          </ac:spMkLst>
        </pc:spChg>
        <pc:spChg chg="mod">
          <ac:chgData name="Rizty Maulida Badri" userId="S::20920006@mahasiswa.itb.ac.id::5de05cc5-5a55-4a21-81fb-887680975d1f" providerId="AD" clId="Web-{0E0F6593-2D78-E3BA-7A3F-B59A69732590}" dt="2022-04-10T07:02:01.077" v="61" actId="20577"/>
          <ac:spMkLst>
            <pc:docMk/>
            <pc:sldMk cId="952504423" sldId="264"/>
            <ac:spMk id="3" creationId="{EE1825F6-ABB6-F486-51A7-4575468F2F00}"/>
          </ac:spMkLst>
        </pc:spChg>
        <pc:spChg chg="mod">
          <ac:chgData name="Rizty Maulida Badri" userId="S::20920006@mahasiswa.itb.ac.id::5de05cc5-5a55-4a21-81fb-887680975d1f" providerId="AD" clId="Web-{0E0F6593-2D78-E3BA-7A3F-B59A69732590}" dt="2022-04-10T07:02:03.952" v="63" actId="20577"/>
          <ac:spMkLst>
            <pc:docMk/>
            <pc:sldMk cId="952504423" sldId="264"/>
            <ac:spMk id="4" creationId="{709A1DF0-0037-63BB-F2AC-66ED16AAF353}"/>
          </ac:spMkLst>
        </pc:spChg>
      </pc:sldChg>
      <pc:sldChg chg="addSp modSp del mod setBg">
        <pc:chgData name="Rizty Maulida Badri" userId="S::20920006@mahasiswa.itb.ac.id::5de05cc5-5a55-4a21-81fb-887680975d1f" providerId="AD" clId="Web-{0E0F6593-2D78-E3BA-7A3F-B59A69732590}" dt="2022-04-10T12:52:05.788" v="94"/>
        <pc:sldMkLst>
          <pc:docMk/>
          <pc:sldMk cId="1861090619" sldId="265"/>
        </pc:sldMkLst>
        <pc:spChg chg="mod">
          <ac:chgData name="Rizty Maulida Badri" userId="S::20920006@mahasiswa.itb.ac.id::5de05cc5-5a55-4a21-81fb-887680975d1f" providerId="AD" clId="Web-{0E0F6593-2D78-E3BA-7A3F-B59A69732590}" dt="2022-04-10T12:23:43.625" v="87" actId="20577"/>
          <ac:spMkLst>
            <pc:docMk/>
            <pc:sldMk cId="1861090619" sldId="265"/>
            <ac:spMk id="2" creationId="{E62990E1-1416-9CB8-90F5-490D484430DC}"/>
          </ac:spMkLst>
        </pc:spChg>
        <pc:spChg chg="mod">
          <ac:chgData name="Rizty Maulida Badri" userId="S::20920006@mahasiswa.itb.ac.id::5de05cc5-5a55-4a21-81fb-887680975d1f" providerId="AD" clId="Web-{0E0F6593-2D78-E3BA-7A3F-B59A69732590}" dt="2022-04-10T12:23:36.328" v="82"/>
          <ac:spMkLst>
            <pc:docMk/>
            <pc:sldMk cId="1861090619" sldId="265"/>
            <ac:spMk id="3" creationId="{7F5B260A-B937-A2C6-8414-598C411D8383}"/>
          </ac:spMkLst>
        </pc:spChg>
        <pc:spChg chg="add">
          <ac:chgData name="Rizty Maulida Badri" userId="S::20920006@mahasiswa.itb.ac.id::5de05cc5-5a55-4a21-81fb-887680975d1f" providerId="AD" clId="Web-{0E0F6593-2D78-E3BA-7A3F-B59A69732590}" dt="2022-04-10T12:23:36.328" v="82"/>
          <ac:spMkLst>
            <pc:docMk/>
            <pc:sldMk cId="1861090619" sldId="265"/>
            <ac:spMk id="8" creationId="{A93898FF-D987-4B0E-BFB4-85F5EB356D4D}"/>
          </ac:spMkLst>
        </pc:spChg>
        <pc:spChg chg="add">
          <ac:chgData name="Rizty Maulida Badri" userId="S::20920006@mahasiswa.itb.ac.id::5de05cc5-5a55-4a21-81fb-887680975d1f" providerId="AD" clId="Web-{0E0F6593-2D78-E3BA-7A3F-B59A69732590}" dt="2022-04-10T12:23:36.328" v="82"/>
          <ac:spMkLst>
            <pc:docMk/>
            <pc:sldMk cId="1861090619" sldId="265"/>
            <ac:spMk id="10" creationId="{FEB84055-029C-4E86-8844-D05D96C024BC}"/>
          </ac:spMkLst>
        </pc:spChg>
        <pc:spChg chg="add">
          <ac:chgData name="Rizty Maulida Badri" userId="S::20920006@mahasiswa.itb.ac.id::5de05cc5-5a55-4a21-81fb-887680975d1f" providerId="AD" clId="Web-{0E0F6593-2D78-E3BA-7A3F-B59A69732590}" dt="2022-04-10T12:23:36.328" v="82"/>
          <ac:spMkLst>
            <pc:docMk/>
            <pc:sldMk cId="1861090619" sldId="265"/>
            <ac:spMk id="14" creationId="{799037F2-4CAF-446B-90DB-1480B247AA69}"/>
          </ac:spMkLst>
        </pc:spChg>
        <pc:spChg chg="add">
          <ac:chgData name="Rizty Maulida Badri" userId="S::20920006@mahasiswa.itb.ac.id::5de05cc5-5a55-4a21-81fb-887680975d1f" providerId="AD" clId="Web-{0E0F6593-2D78-E3BA-7A3F-B59A69732590}" dt="2022-04-10T12:23:36.328" v="82"/>
          <ac:spMkLst>
            <pc:docMk/>
            <pc:sldMk cId="1861090619" sldId="265"/>
            <ac:spMk id="16" creationId="{7128589C-AF3D-49CF-BD92-C1D1D2F5387F}"/>
          </ac:spMkLst>
        </pc:spChg>
        <pc:picChg chg="add">
          <ac:chgData name="Rizty Maulida Badri" userId="S::20920006@mahasiswa.itb.ac.id::5de05cc5-5a55-4a21-81fb-887680975d1f" providerId="AD" clId="Web-{0E0F6593-2D78-E3BA-7A3F-B59A69732590}" dt="2022-04-10T12:23:36.328" v="82"/>
          <ac:picMkLst>
            <pc:docMk/>
            <pc:sldMk cId="1861090619" sldId="265"/>
            <ac:picMk id="12" creationId="{8A2842C0-6210-4FDB-B1FF-C14C927377FB}"/>
          </ac:picMkLst>
        </pc:picChg>
      </pc:sldChg>
      <pc:sldChg chg="addSp delSp modSp new mod setBg setClrOvrMap">
        <pc:chgData name="Rizty Maulida Badri" userId="S::20920006@mahasiswa.itb.ac.id::5de05cc5-5a55-4a21-81fb-887680975d1f" providerId="AD" clId="Web-{0E0F6593-2D78-E3BA-7A3F-B59A69732590}" dt="2022-04-10T07:00:47.310" v="40" actId="20577"/>
        <pc:sldMkLst>
          <pc:docMk/>
          <pc:sldMk cId="1508834507" sldId="266"/>
        </pc:sldMkLst>
        <pc:spChg chg="mod">
          <ac:chgData name="Rizty Maulida Badri" userId="S::20920006@mahasiswa.itb.ac.id::5de05cc5-5a55-4a21-81fb-887680975d1f" providerId="AD" clId="Web-{0E0F6593-2D78-E3BA-7A3F-B59A69732590}" dt="2022-04-10T07:00:25.857" v="35"/>
          <ac:spMkLst>
            <pc:docMk/>
            <pc:sldMk cId="1508834507" sldId="266"/>
            <ac:spMk id="2" creationId="{F71DEBF2-B7FD-B8AA-719D-004B2507F889}"/>
          </ac:spMkLst>
        </pc:spChg>
        <pc:spChg chg="add del mod">
          <ac:chgData name="Rizty Maulida Badri" userId="S::20920006@mahasiswa.itb.ac.id::5de05cc5-5a55-4a21-81fb-887680975d1f" providerId="AD" clId="Web-{0E0F6593-2D78-E3BA-7A3F-B59A69732590}" dt="2022-04-10T07:00:25.857" v="35"/>
          <ac:spMkLst>
            <pc:docMk/>
            <pc:sldMk cId="1508834507" sldId="266"/>
            <ac:spMk id="3" creationId="{C96758E8-9173-9A76-CBCD-D14CD687897A}"/>
          </ac:spMkLst>
        </pc:spChg>
        <pc:spChg chg="add del">
          <ac:chgData name="Rizty Maulida Badri" userId="S::20920006@mahasiswa.itb.ac.id::5de05cc5-5a55-4a21-81fb-887680975d1f" providerId="AD" clId="Web-{0E0F6593-2D78-E3BA-7A3F-B59A69732590}" dt="2022-04-10T06:59:31.121" v="27"/>
          <ac:spMkLst>
            <pc:docMk/>
            <pc:sldMk cId="1508834507" sldId="266"/>
            <ac:spMk id="8" creationId="{1B15ED52-F352-441B-82BF-E0EA34836D08}"/>
          </ac:spMkLst>
        </pc:spChg>
        <pc:spChg chg="add del">
          <ac:chgData name="Rizty Maulida Badri" userId="S::20920006@mahasiswa.itb.ac.id::5de05cc5-5a55-4a21-81fb-887680975d1f" providerId="AD" clId="Web-{0E0F6593-2D78-E3BA-7A3F-B59A69732590}" dt="2022-04-10T06:59:31.121" v="27"/>
          <ac:spMkLst>
            <pc:docMk/>
            <pc:sldMk cId="1508834507" sldId="266"/>
            <ac:spMk id="10" creationId="{3B2E3793-BFE6-45A2-9B7B-E18844431C99}"/>
          </ac:spMkLst>
        </pc:spChg>
        <pc:spChg chg="add del">
          <ac:chgData name="Rizty Maulida Badri" userId="S::20920006@mahasiswa.itb.ac.id::5de05cc5-5a55-4a21-81fb-887680975d1f" providerId="AD" clId="Web-{0E0F6593-2D78-E3BA-7A3F-B59A69732590}" dt="2022-04-10T06:59:31.121" v="27"/>
          <ac:spMkLst>
            <pc:docMk/>
            <pc:sldMk cId="1508834507" sldId="266"/>
            <ac:spMk id="12" creationId="{BC4C4868-CB8F-4AF9-9CDB-8108F2C19B67}"/>
          </ac:spMkLst>
        </pc:spChg>
        <pc:spChg chg="add del">
          <ac:chgData name="Rizty Maulida Badri" userId="S::20920006@mahasiswa.itb.ac.id::5de05cc5-5a55-4a21-81fb-887680975d1f" providerId="AD" clId="Web-{0E0F6593-2D78-E3BA-7A3F-B59A69732590}" dt="2022-04-10T06:59:31.121" v="27"/>
          <ac:spMkLst>
            <pc:docMk/>
            <pc:sldMk cId="1508834507" sldId="266"/>
            <ac:spMk id="14" creationId="{375E0459-6403-40CD-989D-56A4407CA12E}"/>
          </ac:spMkLst>
        </pc:spChg>
        <pc:spChg chg="add del">
          <ac:chgData name="Rizty Maulida Badri" userId="S::20920006@mahasiswa.itb.ac.id::5de05cc5-5a55-4a21-81fb-887680975d1f" providerId="AD" clId="Web-{0E0F6593-2D78-E3BA-7A3F-B59A69732590}" dt="2022-04-10T06:59:31.121" v="27"/>
          <ac:spMkLst>
            <pc:docMk/>
            <pc:sldMk cId="1508834507" sldId="266"/>
            <ac:spMk id="16" creationId="{53E5B1A8-3AC9-4BD1-9BBC-78CA94F2D1BA}"/>
          </ac:spMkLst>
        </pc:spChg>
        <pc:spChg chg="add del">
          <ac:chgData name="Rizty Maulida Badri" userId="S::20920006@mahasiswa.itb.ac.id::5de05cc5-5a55-4a21-81fb-887680975d1f" providerId="AD" clId="Web-{0E0F6593-2D78-E3BA-7A3F-B59A69732590}" dt="2022-04-10T07:00:25.857" v="35"/>
          <ac:spMkLst>
            <pc:docMk/>
            <pc:sldMk cId="1508834507" sldId="266"/>
            <ac:spMk id="21" creationId="{C9A36457-A5F4-4103-A443-02581C09185B}"/>
          </ac:spMkLst>
        </pc:spChg>
        <pc:spChg chg="add del">
          <ac:chgData name="Rizty Maulida Badri" userId="S::20920006@mahasiswa.itb.ac.id::5de05cc5-5a55-4a21-81fb-887680975d1f" providerId="AD" clId="Web-{0E0F6593-2D78-E3BA-7A3F-B59A69732590}" dt="2022-04-10T07:00:25.857" v="35"/>
          <ac:spMkLst>
            <pc:docMk/>
            <pc:sldMk cId="1508834507" sldId="266"/>
            <ac:spMk id="23" creationId="{DC5FB7E8-B636-40FA-BE8D-48145C0F5C57}"/>
          </ac:spMkLst>
        </pc:spChg>
        <pc:spChg chg="add del">
          <ac:chgData name="Rizty Maulida Badri" userId="S::20920006@mahasiswa.itb.ac.id::5de05cc5-5a55-4a21-81fb-887680975d1f" providerId="AD" clId="Web-{0E0F6593-2D78-E3BA-7A3F-B59A69732590}" dt="2022-04-10T07:00:25.857" v="35"/>
          <ac:spMkLst>
            <pc:docMk/>
            <pc:sldMk cId="1508834507" sldId="266"/>
            <ac:spMk id="25" creationId="{142DCE2C-2863-46FA-9BE7-24365A24D9BA}"/>
          </ac:spMkLst>
        </pc:spChg>
        <pc:spChg chg="add">
          <ac:chgData name="Rizty Maulida Badri" userId="S::20920006@mahasiswa.itb.ac.id::5de05cc5-5a55-4a21-81fb-887680975d1f" providerId="AD" clId="Web-{0E0F6593-2D78-E3BA-7A3F-B59A69732590}" dt="2022-04-10T07:00:25.857" v="35"/>
          <ac:spMkLst>
            <pc:docMk/>
            <pc:sldMk cId="1508834507" sldId="266"/>
            <ac:spMk id="30" creationId="{907EF6B7-1338-4443-8C46-6A318D952DFD}"/>
          </ac:spMkLst>
        </pc:spChg>
        <pc:spChg chg="add del">
          <ac:chgData name="Rizty Maulida Badri" userId="S::20920006@mahasiswa.itb.ac.id::5de05cc5-5a55-4a21-81fb-887680975d1f" providerId="AD" clId="Web-{0E0F6593-2D78-E3BA-7A3F-B59A69732590}" dt="2022-04-10T06:59:48.841" v="30"/>
          <ac:spMkLst>
            <pc:docMk/>
            <pc:sldMk cId="1508834507" sldId="266"/>
            <ac:spMk id="31" creationId="{16AC3602-3348-4F31-9E43-076B03514ECB}"/>
          </ac:spMkLst>
        </pc:spChg>
        <pc:spChg chg="add del">
          <ac:chgData name="Rizty Maulida Badri" userId="S::20920006@mahasiswa.itb.ac.id::5de05cc5-5a55-4a21-81fb-887680975d1f" providerId="AD" clId="Web-{0E0F6593-2D78-E3BA-7A3F-B59A69732590}" dt="2022-04-10T07:00:13.232" v="32"/>
          <ac:spMkLst>
            <pc:docMk/>
            <pc:sldMk cId="1508834507" sldId="266"/>
            <ac:spMk id="32" creationId="{9228552E-C8B1-4A80-8448-0787CE0FC704}"/>
          </ac:spMkLst>
        </pc:spChg>
        <pc:spChg chg="add del">
          <ac:chgData name="Rizty Maulida Badri" userId="S::20920006@mahasiswa.itb.ac.id::5de05cc5-5a55-4a21-81fb-887680975d1f" providerId="AD" clId="Web-{0E0F6593-2D78-E3BA-7A3F-B59A69732590}" dt="2022-04-10T06:59:48.841" v="30"/>
          <ac:spMkLst>
            <pc:docMk/>
            <pc:sldMk cId="1508834507" sldId="266"/>
            <ac:spMk id="33" creationId="{394094B0-A6C9-44BE-9042-66EF0612F625}"/>
          </ac:spMkLst>
        </pc:spChg>
        <pc:spChg chg="add">
          <ac:chgData name="Rizty Maulida Badri" userId="S::20920006@mahasiswa.itb.ac.id::5de05cc5-5a55-4a21-81fb-887680975d1f" providerId="AD" clId="Web-{0E0F6593-2D78-E3BA-7A3F-B59A69732590}" dt="2022-04-10T07:00:25.857" v="35"/>
          <ac:spMkLst>
            <pc:docMk/>
            <pc:sldMk cId="1508834507" sldId="266"/>
            <ac:spMk id="34" creationId="{081E4A58-353D-44AE-B2FC-2A74E2E400F7}"/>
          </ac:spMkLst>
        </pc:spChg>
        <pc:spChg chg="add del">
          <ac:chgData name="Rizty Maulida Badri" userId="S::20920006@mahasiswa.itb.ac.id::5de05cc5-5a55-4a21-81fb-887680975d1f" providerId="AD" clId="Web-{0E0F6593-2D78-E3BA-7A3F-B59A69732590}" dt="2022-04-10T06:59:48.841" v="30"/>
          <ac:spMkLst>
            <pc:docMk/>
            <pc:sldMk cId="1508834507" sldId="266"/>
            <ac:spMk id="35" creationId="{64C2CA96-0B16-4AA7-B340-33044D238597}"/>
          </ac:spMkLst>
        </pc:spChg>
        <pc:spChg chg="add del">
          <ac:chgData name="Rizty Maulida Badri" userId="S::20920006@mahasiswa.itb.ac.id::5de05cc5-5a55-4a21-81fb-887680975d1f" providerId="AD" clId="Web-{0E0F6593-2D78-E3BA-7A3F-B59A69732590}" dt="2022-04-10T06:59:48.841" v="30"/>
          <ac:spMkLst>
            <pc:docMk/>
            <pc:sldMk cId="1508834507" sldId="266"/>
            <ac:spMk id="37" creationId="{1D50D7A8-F1D5-4306-8A9B-DD7A73EB8BCE}"/>
          </ac:spMkLst>
        </pc:spChg>
        <pc:spChg chg="add del">
          <ac:chgData name="Rizty Maulida Badri" userId="S::20920006@mahasiswa.itb.ac.id::5de05cc5-5a55-4a21-81fb-887680975d1f" providerId="AD" clId="Web-{0E0F6593-2D78-E3BA-7A3F-B59A69732590}" dt="2022-04-10T07:00:25.841" v="34"/>
          <ac:spMkLst>
            <pc:docMk/>
            <pc:sldMk cId="1508834507" sldId="266"/>
            <ac:spMk id="41" creationId="{C9A36457-A5F4-4103-A443-02581C09185B}"/>
          </ac:spMkLst>
        </pc:spChg>
        <pc:spChg chg="add del">
          <ac:chgData name="Rizty Maulida Badri" userId="S::20920006@mahasiswa.itb.ac.id::5de05cc5-5a55-4a21-81fb-887680975d1f" providerId="AD" clId="Web-{0E0F6593-2D78-E3BA-7A3F-B59A69732590}" dt="2022-04-10T07:00:25.841" v="34"/>
          <ac:spMkLst>
            <pc:docMk/>
            <pc:sldMk cId="1508834507" sldId="266"/>
            <ac:spMk id="42" creationId="{DC5FB7E8-B636-40FA-BE8D-48145C0F5C57}"/>
          </ac:spMkLst>
        </pc:spChg>
        <pc:spChg chg="add del">
          <ac:chgData name="Rizty Maulida Badri" userId="S::20920006@mahasiswa.itb.ac.id::5de05cc5-5a55-4a21-81fb-887680975d1f" providerId="AD" clId="Web-{0E0F6593-2D78-E3BA-7A3F-B59A69732590}" dt="2022-04-10T07:00:25.841" v="34"/>
          <ac:spMkLst>
            <pc:docMk/>
            <pc:sldMk cId="1508834507" sldId="266"/>
            <ac:spMk id="44" creationId="{142DCE2C-2863-46FA-9BE7-24365A24D9BA}"/>
          </ac:spMkLst>
        </pc:spChg>
        <pc:spChg chg="add">
          <ac:chgData name="Rizty Maulida Badri" userId="S::20920006@mahasiswa.itb.ac.id::5de05cc5-5a55-4a21-81fb-887680975d1f" providerId="AD" clId="Web-{0E0F6593-2D78-E3BA-7A3F-B59A69732590}" dt="2022-04-10T07:00:25.857" v="35"/>
          <ac:spMkLst>
            <pc:docMk/>
            <pc:sldMk cId="1508834507" sldId="266"/>
            <ac:spMk id="46" creationId="{DAAE4CDD-124C-4DCF-9584-B6033B545DD5}"/>
          </ac:spMkLst>
        </pc:spChg>
        <pc:spChg chg="add mod">
          <ac:chgData name="Rizty Maulida Badri" userId="S::20920006@mahasiswa.itb.ac.id::5de05cc5-5a55-4a21-81fb-887680975d1f" providerId="AD" clId="Web-{0E0F6593-2D78-E3BA-7A3F-B59A69732590}" dt="2022-04-10T07:00:47.310" v="40" actId="20577"/>
          <ac:spMkLst>
            <pc:docMk/>
            <pc:sldMk cId="1508834507" sldId="266"/>
            <ac:spMk id="47" creationId="{C96758E8-9173-9A76-CBCD-D14CD687897A}"/>
          </ac:spMkLst>
        </pc:spChg>
        <pc:graphicFrameChg chg="add del">
          <ac:chgData name="Rizty Maulida Badri" userId="S::20920006@mahasiswa.itb.ac.id::5de05cc5-5a55-4a21-81fb-887680975d1f" providerId="AD" clId="Web-{0E0F6593-2D78-E3BA-7A3F-B59A69732590}" dt="2022-04-10T06:59:48.841" v="30"/>
          <ac:graphicFrameMkLst>
            <pc:docMk/>
            <pc:sldMk cId="1508834507" sldId="266"/>
            <ac:graphicFrameMk id="27" creationId="{4E9404CD-9C0E-1EE3-A389-202384462853}"/>
          </ac:graphicFrameMkLst>
        </pc:graphicFrameChg>
        <pc:graphicFrameChg chg="add del">
          <ac:chgData name="Rizty Maulida Badri" userId="S::20920006@mahasiswa.itb.ac.id::5de05cc5-5a55-4a21-81fb-887680975d1f" providerId="AD" clId="Web-{0E0F6593-2D78-E3BA-7A3F-B59A69732590}" dt="2022-04-10T07:00:13.232" v="32"/>
          <ac:graphicFrameMkLst>
            <pc:docMk/>
            <pc:sldMk cId="1508834507" sldId="266"/>
            <ac:graphicFrameMk id="39" creationId="{4B7DF234-5306-BE19-AE93-818C1EBA2272}"/>
          </ac:graphicFrameMkLst>
        </pc:graphicFrameChg>
        <pc:graphicFrameChg chg="add del">
          <ac:chgData name="Rizty Maulida Badri" userId="S::20920006@mahasiswa.itb.ac.id::5de05cc5-5a55-4a21-81fb-887680975d1f" providerId="AD" clId="Web-{0E0F6593-2D78-E3BA-7A3F-B59A69732590}" dt="2022-04-10T07:00:25.841" v="34"/>
          <ac:graphicFrameMkLst>
            <pc:docMk/>
            <pc:sldMk cId="1508834507" sldId="266"/>
            <ac:graphicFrameMk id="43" creationId="{A36BF7EE-CD29-F503-6870-BBF159A4880C}"/>
          </ac:graphicFrameMkLst>
        </pc:graphicFrameChg>
        <pc:picChg chg="add del">
          <ac:chgData name="Rizty Maulida Badri" userId="S::20920006@mahasiswa.itb.ac.id::5de05cc5-5a55-4a21-81fb-887680975d1f" providerId="AD" clId="Web-{0E0F6593-2D78-E3BA-7A3F-B59A69732590}" dt="2022-04-10T07:00:13.232" v="32"/>
          <ac:picMkLst>
            <pc:docMk/>
            <pc:sldMk cId="1508834507" sldId="266"/>
            <ac:picMk id="28" creationId="{C0C5B870-E061-6177-7AE0-66C6A940C331}"/>
          </ac:picMkLst>
        </pc:picChg>
      </pc:sldChg>
      <pc:sldChg chg="modSp add replId">
        <pc:chgData name="Rizty Maulida Badri" userId="S::20920006@mahasiswa.itb.ac.id::5de05cc5-5a55-4a21-81fb-887680975d1f" providerId="AD" clId="Web-{0E0F6593-2D78-E3BA-7A3F-B59A69732590}" dt="2022-04-10T07:01:24.405" v="51" actId="20577"/>
        <pc:sldMkLst>
          <pc:docMk/>
          <pc:sldMk cId="222659072" sldId="267"/>
        </pc:sldMkLst>
        <pc:spChg chg="mod">
          <ac:chgData name="Rizty Maulida Badri" userId="S::20920006@mahasiswa.itb.ac.id::5de05cc5-5a55-4a21-81fb-887680975d1f" providerId="AD" clId="Web-{0E0F6593-2D78-E3BA-7A3F-B59A69732590}" dt="2022-04-10T07:01:24.405" v="51" actId="20577"/>
          <ac:spMkLst>
            <pc:docMk/>
            <pc:sldMk cId="222659072" sldId="267"/>
            <ac:spMk id="47" creationId="{C96758E8-9173-9A76-CBCD-D14CD687897A}"/>
          </ac:spMkLst>
        </pc:spChg>
      </pc:sldChg>
      <pc:sldChg chg="addSp delSp modSp add mod replId setClrOvrMap">
        <pc:chgData name="Rizty Maulida Badri" userId="S::20920006@mahasiswa.itb.ac.id::5de05cc5-5a55-4a21-81fb-887680975d1f" providerId="AD" clId="Web-{0E0F6593-2D78-E3BA-7A3F-B59A69732590}" dt="2022-04-10T13:07:08.808" v="176" actId="20577"/>
        <pc:sldMkLst>
          <pc:docMk/>
          <pc:sldMk cId="3318681144" sldId="268"/>
        </pc:sldMkLst>
        <pc:spChg chg="mod">
          <ac:chgData name="Rizty Maulida Badri" userId="S::20920006@mahasiswa.itb.ac.id::5de05cc5-5a55-4a21-81fb-887680975d1f" providerId="AD" clId="Web-{0E0F6593-2D78-E3BA-7A3F-B59A69732590}" dt="2022-04-10T12:58:31.640" v="155"/>
          <ac:spMkLst>
            <pc:docMk/>
            <pc:sldMk cId="3318681144" sldId="268"/>
            <ac:spMk id="2" creationId="{6D8B6B97-850A-5859-6AA1-68A3E66BB606}"/>
          </ac:spMkLst>
        </pc:spChg>
        <pc:spChg chg="mod">
          <ac:chgData name="Rizty Maulida Badri" userId="S::20920006@mahasiswa.itb.ac.id::5de05cc5-5a55-4a21-81fb-887680975d1f" providerId="AD" clId="Web-{0E0F6593-2D78-E3BA-7A3F-B59A69732590}" dt="2022-04-10T13:07:08.808" v="176" actId="20577"/>
          <ac:spMkLst>
            <pc:docMk/>
            <pc:sldMk cId="3318681144" sldId="268"/>
            <ac:spMk id="5" creationId="{67BBC81F-79B5-6F23-CC25-803DD16B2875}"/>
          </ac:spMkLst>
        </pc:spChg>
        <pc:spChg chg="del">
          <ac:chgData name="Rizty Maulida Badri" userId="S::20920006@mahasiswa.itb.ac.id::5de05cc5-5a55-4a21-81fb-887680975d1f" providerId="AD" clId="Web-{0E0F6593-2D78-E3BA-7A3F-B59A69732590}" dt="2022-04-10T12:23:57.110" v="89"/>
          <ac:spMkLst>
            <pc:docMk/>
            <pc:sldMk cId="3318681144" sldId="268"/>
            <ac:spMk id="10" creationId="{3CD9DF72-87A3-404E-A828-84CBF11A8303}"/>
          </ac:spMkLst>
        </pc:spChg>
        <pc:spChg chg="add del">
          <ac:chgData name="Rizty Maulida Badri" userId="S::20920006@mahasiswa.itb.ac.id::5de05cc5-5a55-4a21-81fb-887680975d1f" providerId="AD" clId="Web-{0E0F6593-2D78-E3BA-7A3F-B59A69732590}" dt="2022-04-10T12:58:31.640" v="155"/>
          <ac:spMkLst>
            <pc:docMk/>
            <pc:sldMk cId="3318681144" sldId="268"/>
            <ac:spMk id="17" creationId="{C5E6CFF1-2F42-4E10-9A97-F116F46F53FE}"/>
          </ac:spMkLst>
        </pc:spChg>
        <pc:spChg chg="add">
          <ac:chgData name="Rizty Maulida Badri" userId="S::20920006@mahasiswa.itb.ac.id::5de05cc5-5a55-4a21-81fb-887680975d1f" providerId="AD" clId="Web-{0E0F6593-2D78-E3BA-7A3F-B59A69732590}" dt="2022-04-10T12:58:31.640" v="155"/>
          <ac:spMkLst>
            <pc:docMk/>
            <pc:sldMk cId="3318681144" sldId="268"/>
            <ac:spMk id="24" creationId="{8F23F8A3-8FD7-4779-8323-FDC26BE99889}"/>
          </ac:spMkLst>
        </pc:spChg>
        <pc:spChg chg="add">
          <ac:chgData name="Rizty Maulida Badri" userId="S::20920006@mahasiswa.itb.ac.id::5de05cc5-5a55-4a21-81fb-887680975d1f" providerId="AD" clId="Web-{0E0F6593-2D78-E3BA-7A3F-B59A69732590}" dt="2022-04-10T12:58:31.640" v="155"/>
          <ac:spMkLst>
            <pc:docMk/>
            <pc:sldMk cId="3318681144" sldId="268"/>
            <ac:spMk id="26" creationId="{F605C4CC-A25C-416F-8333-7CB7DC97D870}"/>
          </ac:spMkLst>
        </pc:spChg>
        <pc:picChg chg="mod">
          <ac:chgData name="Rizty Maulida Badri" userId="S::20920006@mahasiswa.itb.ac.id::5de05cc5-5a55-4a21-81fb-887680975d1f" providerId="AD" clId="Web-{0E0F6593-2D78-E3BA-7A3F-B59A69732590}" dt="2022-04-10T12:58:31.640" v="155"/>
          <ac:picMkLst>
            <pc:docMk/>
            <pc:sldMk cId="3318681144" sldId="268"/>
            <ac:picMk id="4" creationId="{6DAB5F7E-DD09-2D48-E839-A0A36974563A}"/>
          </ac:picMkLst>
        </pc:picChg>
        <pc:cxnChg chg="del">
          <ac:chgData name="Rizty Maulida Badri" userId="S::20920006@mahasiswa.itb.ac.id::5de05cc5-5a55-4a21-81fb-887680975d1f" providerId="AD" clId="Web-{0E0F6593-2D78-E3BA-7A3F-B59A69732590}" dt="2022-04-10T12:23:57.110" v="89"/>
          <ac:cxnSpMkLst>
            <pc:docMk/>
            <pc:sldMk cId="3318681144" sldId="268"/>
            <ac:cxnSpMk id="12" creationId="{20E3A342-4D61-4E3F-AF90-1AB42AEB96CC}"/>
          </ac:cxnSpMkLst>
        </pc:cxnChg>
        <pc:cxnChg chg="add del">
          <ac:chgData name="Rizty Maulida Badri" userId="S::20920006@mahasiswa.itb.ac.id::5de05cc5-5a55-4a21-81fb-887680975d1f" providerId="AD" clId="Web-{0E0F6593-2D78-E3BA-7A3F-B59A69732590}" dt="2022-04-10T12:58:31.640" v="155"/>
          <ac:cxnSpMkLst>
            <pc:docMk/>
            <pc:sldMk cId="3318681144" sldId="268"/>
            <ac:cxnSpMk id="19" creationId="{67182200-4859-4C8D-BCBB-55B245C28BA3}"/>
          </ac:cxnSpMkLst>
        </pc:cxnChg>
      </pc:sldChg>
      <pc:sldChg chg="new del">
        <pc:chgData name="Rizty Maulida Badri" userId="S::20920006@mahasiswa.itb.ac.id::5de05cc5-5a55-4a21-81fb-887680975d1f" providerId="AD" clId="Web-{0E0F6593-2D78-E3BA-7A3F-B59A69732590}" dt="2022-04-10T12:55:42.761" v="106"/>
        <pc:sldMkLst>
          <pc:docMk/>
          <pc:sldMk cId="2659962163" sldId="269"/>
        </pc:sldMkLst>
      </pc:sldChg>
      <pc:sldChg chg="addSp delSp modSp new mod setBg">
        <pc:chgData name="Rizty Maulida Badri" userId="S::20920006@mahasiswa.itb.ac.id::5de05cc5-5a55-4a21-81fb-887680975d1f" providerId="AD" clId="Web-{0E0F6593-2D78-E3BA-7A3F-B59A69732590}" dt="2022-04-10T12:57:28.701" v="140" actId="20577"/>
        <pc:sldMkLst>
          <pc:docMk/>
          <pc:sldMk cId="3287726284" sldId="269"/>
        </pc:sldMkLst>
        <pc:spChg chg="mod">
          <ac:chgData name="Rizty Maulida Badri" userId="S::20920006@mahasiswa.itb.ac.id::5de05cc5-5a55-4a21-81fb-887680975d1f" providerId="AD" clId="Web-{0E0F6593-2D78-E3BA-7A3F-B59A69732590}" dt="2022-04-10T12:56:34.622" v="115"/>
          <ac:spMkLst>
            <pc:docMk/>
            <pc:sldMk cId="3287726284" sldId="269"/>
            <ac:spMk id="2" creationId="{653FA422-5F15-558A-777A-DD56753CDE75}"/>
          </ac:spMkLst>
        </pc:spChg>
        <pc:spChg chg="mod">
          <ac:chgData name="Rizty Maulida Badri" userId="S::20920006@mahasiswa.itb.ac.id::5de05cc5-5a55-4a21-81fb-887680975d1f" providerId="AD" clId="Web-{0E0F6593-2D78-E3BA-7A3F-B59A69732590}" dt="2022-04-10T12:57:28.701" v="140" actId="20577"/>
          <ac:spMkLst>
            <pc:docMk/>
            <pc:sldMk cId="3287726284" sldId="269"/>
            <ac:spMk id="3" creationId="{965762AC-C8B7-D7D7-3CB0-314108862A99}"/>
          </ac:spMkLst>
        </pc:spChg>
        <pc:spChg chg="add del mod">
          <ac:chgData name="Rizty Maulida Badri" userId="S::20920006@mahasiswa.itb.ac.id::5de05cc5-5a55-4a21-81fb-887680975d1f" providerId="AD" clId="Web-{0E0F6593-2D78-E3BA-7A3F-B59A69732590}" dt="2022-04-10T12:57:08.357" v="131"/>
          <ac:spMkLst>
            <pc:docMk/>
            <pc:sldMk cId="3287726284" sldId="269"/>
            <ac:spMk id="4" creationId="{783C9A87-78B7-23EE-044C-5E582EF7D06D}"/>
          </ac:spMkLst>
        </pc:spChg>
        <pc:spChg chg="add">
          <ac:chgData name="Rizty Maulida Badri" userId="S::20920006@mahasiswa.itb.ac.id::5de05cc5-5a55-4a21-81fb-887680975d1f" providerId="AD" clId="Web-{0E0F6593-2D78-E3BA-7A3F-B59A69732590}" dt="2022-04-10T12:56:34.622" v="115"/>
          <ac:spMkLst>
            <pc:docMk/>
            <pc:sldMk cId="3287726284" sldId="269"/>
            <ac:spMk id="8" creationId="{33CD251C-A887-4D2F-925B-FC097198538B}"/>
          </ac:spMkLst>
        </pc:spChg>
        <pc:spChg chg="add">
          <ac:chgData name="Rizty Maulida Badri" userId="S::20920006@mahasiswa.itb.ac.id::5de05cc5-5a55-4a21-81fb-887680975d1f" providerId="AD" clId="Web-{0E0F6593-2D78-E3BA-7A3F-B59A69732590}" dt="2022-04-10T12:56:34.622" v="115"/>
          <ac:spMkLst>
            <pc:docMk/>
            <pc:sldMk cId="3287726284" sldId="269"/>
            <ac:spMk id="14" creationId="{662A3FAA-D056-4098-8115-EA61EAF068CF}"/>
          </ac:spMkLst>
        </pc:spChg>
        <pc:grpChg chg="add">
          <ac:chgData name="Rizty Maulida Badri" userId="S::20920006@mahasiswa.itb.ac.id::5de05cc5-5a55-4a21-81fb-887680975d1f" providerId="AD" clId="Web-{0E0F6593-2D78-E3BA-7A3F-B59A69732590}" dt="2022-04-10T12:56:34.622" v="115"/>
          <ac:grpSpMkLst>
            <pc:docMk/>
            <pc:sldMk cId="3287726284" sldId="269"/>
            <ac:grpSpMk id="10" creationId="{2C3846A5-A498-4C9E-B4DC-13532657D717}"/>
          </ac:grpSpMkLst>
        </pc:grpChg>
      </pc:sldChg>
    </pc:docChg>
  </pc:docChgLst>
  <pc:docChgLst>
    <pc:chgData name="Guest User" userId="S::urn:spo:anon#55b5c18ee23d2164872c190fe4a2339d6c40eff6d0ae8212897bffcfe829e221::" providerId="AD" clId="Web-{955F9C3C-5E65-4D13-B40D-CCEC557C843F}"/>
    <pc:docChg chg="modSld">
      <pc:chgData name="Guest User" userId="S::urn:spo:anon#55b5c18ee23d2164872c190fe4a2339d6c40eff6d0ae8212897bffcfe829e221::" providerId="AD" clId="Web-{955F9C3C-5E65-4D13-B40D-CCEC557C843F}" dt="2022-05-16T15:54:18.935" v="14" actId="20577"/>
      <pc:docMkLst>
        <pc:docMk/>
      </pc:docMkLst>
      <pc:sldChg chg="modSp">
        <pc:chgData name="Guest User" userId="S::urn:spo:anon#55b5c18ee23d2164872c190fe4a2339d6c40eff6d0ae8212897bffcfe829e221::" providerId="AD" clId="Web-{955F9C3C-5E65-4D13-B40D-CCEC557C843F}" dt="2022-05-16T15:54:18.935" v="14" actId="20577"/>
        <pc:sldMkLst>
          <pc:docMk/>
          <pc:sldMk cId="109857222" sldId="256"/>
        </pc:sldMkLst>
        <pc:spChg chg="mod">
          <ac:chgData name="Guest User" userId="S::urn:spo:anon#55b5c18ee23d2164872c190fe4a2339d6c40eff6d0ae8212897bffcfe829e221::" providerId="AD" clId="Web-{955F9C3C-5E65-4D13-B40D-CCEC557C843F}" dt="2022-05-16T15:54:18.935" v="14" actId="20577"/>
          <ac:spMkLst>
            <pc:docMk/>
            <pc:sldMk cId="109857222" sldId="256"/>
            <ac:spMk id="2" creationId="{00000000-0000-0000-0000-000000000000}"/>
          </ac:spMkLst>
        </pc:spChg>
      </pc:sldChg>
    </pc:docChg>
  </pc:docChgLst>
  <pc:docChgLst>
    <pc:chgData name="Pengguna Tamu" userId="S::urn:spo:anon#55b5c18ee23d2164872c190fe4a2339d6c40eff6d0ae8212897bffcfe829e221::" providerId="AD" clId="Web-{E0C273B4-94B1-6CA9-C284-E2E1CA212DCC}"/>
    <pc:docChg chg="modSld modMainMaster">
      <pc:chgData name="Pengguna Tamu" userId="S::urn:spo:anon#55b5c18ee23d2164872c190fe4a2339d6c40eff6d0ae8212897bffcfe829e221::" providerId="AD" clId="Web-{E0C273B4-94B1-6CA9-C284-E2E1CA212DCC}" dt="2022-05-25T06:39:13.298" v="51"/>
      <pc:docMkLst>
        <pc:docMk/>
      </pc:docMkLst>
      <pc:sldChg chg="modTransition">
        <pc:chgData name="Pengguna Tamu" userId="S::urn:spo:anon#55b5c18ee23d2164872c190fe4a2339d6c40eff6d0ae8212897bffcfe829e221::" providerId="AD" clId="Web-{E0C273B4-94B1-6CA9-C284-E2E1CA212DCC}" dt="2022-05-25T06:34:56.791" v="16"/>
        <pc:sldMkLst>
          <pc:docMk/>
          <pc:sldMk cId="109857222" sldId="256"/>
        </pc:sldMkLst>
      </pc:sldChg>
      <pc:sldChg chg="modTransition">
        <pc:chgData name="Pengguna Tamu" userId="S::urn:spo:anon#55b5c18ee23d2164872c190fe4a2339d6c40eff6d0ae8212897bffcfe829e221::" providerId="AD" clId="Web-{E0C273B4-94B1-6CA9-C284-E2E1CA212DCC}" dt="2022-05-25T06:35:23.214" v="36"/>
        <pc:sldMkLst>
          <pc:docMk/>
          <pc:sldMk cId="292516376" sldId="257"/>
        </pc:sldMkLst>
      </pc:sldChg>
      <pc:sldChg chg="modTransition">
        <pc:chgData name="Pengguna Tamu" userId="S::urn:spo:anon#55b5c18ee23d2164872c190fe4a2339d6c40eff6d0ae8212897bffcfe829e221::" providerId="AD" clId="Web-{E0C273B4-94B1-6CA9-C284-E2E1CA212DCC}" dt="2022-05-25T06:34:41.885" v="8"/>
        <pc:sldMkLst>
          <pc:docMk/>
          <pc:sldMk cId="2141697294" sldId="258"/>
        </pc:sldMkLst>
      </pc:sldChg>
      <pc:sldChg chg="modTransition">
        <pc:chgData name="Pengguna Tamu" userId="S::urn:spo:anon#55b5c18ee23d2164872c190fe4a2339d6c40eff6d0ae8212897bffcfe829e221::" providerId="AD" clId="Web-{E0C273B4-94B1-6CA9-C284-E2E1CA212DCC}" dt="2022-05-25T06:34:41.885" v="8"/>
        <pc:sldMkLst>
          <pc:docMk/>
          <pc:sldMk cId="1944240316" sldId="259"/>
        </pc:sldMkLst>
      </pc:sldChg>
      <pc:sldChg chg="modTransition">
        <pc:chgData name="Pengguna Tamu" userId="S::urn:spo:anon#55b5c18ee23d2164872c190fe4a2339d6c40eff6d0ae8212897bffcfe829e221::" providerId="AD" clId="Web-{E0C273B4-94B1-6CA9-C284-E2E1CA212DCC}" dt="2022-05-25T06:35:31.995" v="43"/>
        <pc:sldMkLst>
          <pc:docMk/>
          <pc:sldMk cId="2641306574" sldId="260"/>
        </pc:sldMkLst>
      </pc:sldChg>
      <pc:sldChg chg="modTransition">
        <pc:chgData name="Pengguna Tamu" userId="S::urn:spo:anon#55b5c18ee23d2164872c190fe4a2339d6c40eff6d0ae8212897bffcfe829e221::" providerId="AD" clId="Web-{E0C273B4-94B1-6CA9-C284-E2E1CA212DCC}" dt="2022-05-25T06:34:41.885" v="8"/>
        <pc:sldMkLst>
          <pc:docMk/>
          <pc:sldMk cId="4088279726" sldId="263"/>
        </pc:sldMkLst>
      </pc:sldChg>
      <pc:sldChg chg="modTransition">
        <pc:chgData name="Pengguna Tamu" userId="S::urn:spo:anon#55b5c18ee23d2164872c190fe4a2339d6c40eff6d0ae8212897bffcfe829e221::" providerId="AD" clId="Web-{E0C273B4-94B1-6CA9-C284-E2E1CA212DCC}" dt="2022-05-25T06:34:41.885" v="8"/>
        <pc:sldMkLst>
          <pc:docMk/>
          <pc:sldMk cId="952504423" sldId="264"/>
        </pc:sldMkLst>
      </pc:sldChg>
      <pc:sldChg chg="mod modTransition setBg">
        <pc:chgData name="Pengguna Tamu" userId="S::urn:spo:anon#55b5c18ee23d2164872c190fe4a2339d6c40eff6d0ae8212897bffcfe829e221::" providerId="AD" clId="Web-{E0C273B4-94B1-6CA9-C284-E2E1CA212DCC}" dt="2022-05-25T06:39:13.298" v="51"/>
        <pc:sldMkLst>
          <pc:docMk/>
          <pc:sldMk cId="1508834507" sldId="266"/>
        </pc:sldMkLst>
      </pc:sldChg>
      <pc:sldChg chg="modTransition">
        <pc:chgData name="Pengguna Tamu" userId="S::urn:spo:anon#55b5c18ee23d2164872c190fe4a2339d6c40eff6d0ae8212897bffcfe829e221::" providerId="AD" clId="Web-{E0C273B4-94B1-6CA9-C284-E2E1CA212DCC}" dt="2022-05-25T06:34:41.885" v="8"/>
        <pc:sldMkLst>
          <pc:docMk/>
          <pc:sldMk cId="222659072" sldId="267"/>
        </pc:sldMkLst>
      </pc:sldChg>
      <pc:sldChg chg="modTransition">
        <pc:chgData name="Pengguna Tamu" userId="S::urn:spo:anon#55b5c18ee23d2164872c190fe4a2339d6c40eff6d0ae8212897bffcfe829e221::" providerId="AD" clId="Web-{E0C273B4-94B1-6CA9-C284-E2E1CA212DCC}" dt="2022-05-25T06:34:41.885" v="8"/>
        <pc:sldMkLst>
          <pc:docMk/>
          <pc:sldMk cId="3318681144" sldId="268"/>
        </pc:sldMkLst>
      </pc:sldChg>
      <pc:sldChg chg="modTransition addAnim delAnim modAnim">
        <pc:chgData name="Pengguna Tamu" userId="S::urn:spo:anon#55b5c18ee23d2164872c190fe4a2339d6c40eff6d0ae8212897bffcfe829e221::" providerId="AD" clId="Web-{E0C273B4-94B1-6CA9-C284-E2E1CA212DCC}" dt="2022-05-25T06:38:41.719" v="50"/>
        <pc:sldMkLst>
          <pc:docMk/>
          <pc:sldMk cId="3287726284" sldId="269"/>
        </pc:sldMkLst>
      </pc:sldChg>
      <pc:sldChg chg="modTransition">
        <pc:chgData name="Pengguna Tamu" userId="S::urn:spo:anon#55b5c18ee23d2164872c190fe4a2339d6c40eff6d0ae8212897bffcfe829e221::" providerId="AD" clId="Web-{E0C273B4-94B1-6CA9-C284-E2E1CA212DCC}" dt="2022-05-25T06:34:41.885" v="8"/>
        <pc:sldMkLst>
          <pc:docMk/>
          <pc:sldMk cId="3126457071" sldId="270"/>
        </pc:sldMkLst>
      </pc:sldChg>
      <pc:sldChg chg="modSp modTransition">
        <pc:chgData name="Pengguna Tamu" userId="S::urn:spo:anon#55b5c18ee23d2164872c190fe4a2339d6c40eff6d0ae8212897bffcfe829e221::" providerId="AD" clId="Web-{E0C273B4-94B1-6CA9-C284-E2E1CA212DCC}" dt="2022-05-25T06:34:41.885" v="8"/>
        <pc:sldMkLst>
          <pc:docMk/>
          <pc:sldMk cId="3002495549" sldId="271"/>
        </pc:sldMkLst>
        <pc:picChg chg="mod">
          <ac:chgData name="Pengguna Tamu" userId="S::urn:spo:anon#55b5c18ee23d2164872c190fe4a2339d6c40eff6d0ae8212897bffcfe829e221::" providerId="AD" clId="Web-{E0C273B4-94B1-6CA9-C284-E2E1CA212DCC}" dt="2022-05-25T06:33:21.211" v="2" actId="14100"/>
          <ac:picMkLst>
            <pc:docMk/>
            <pc:sldMk cId="3002495549" sldId="271"/>
            <ac:picMk id="5" creationId="{E962A4BC-1841-7DD6-3FBA-97C4182C9C85}"/>
          </ac:picMkLst>
        </pc:picChg>
      </pc:sldChg>
      <pc:sldChg chg="modTransition">
        <pc:chgData name="Pengguna Tamu" userId="S::urn:spo:anon#55b5c18ee23d2164872c190fe4a2339d6c40eff6d0ae8212897bffcfe829e221::" providerId="AD" clId="Web-{E0C273B4-94B1-6CA9-C284-E2E1CA212DCC}" dt="2022-05-25T06:34:41.885" v="8"/>
        <pc:sldMkLst>
          <pc:docMk/>
          <pc:sldMk cId="837532056" sldId="272"/>
        </pc:sldMkLst>
      </pc:sldChg>
      <pc:sldChg chg="modTransition">
        <pc:chgData name="Pengguna Tamu" userId="S::urn:spo:anon#55b5c18ee23d2164872c190fe4a2339d6c40eff6d0ae8212897bffcfe829e221::" providerId="AD" clId="Web-{E0C273B4-94B1-6CA9-C284-E2E1CA212DCC}" dt="2022-05-25T06:34:41.885" v="8"/>
        <pc:sldMkLst>
          <pc:docMk/>
          <pc:sldMk cId="725942390" sldId="273"/>
        </pc:sldMkLst>
      </pc:sldChg>
      <pc:sldChg chg="modTransition">
        <pc:chgData name="Pengguna Tamu" userId="S::urn:spo:anon#55b5c18ee23d2164872c190fe4a2339d6c40eff6d0ae8212897bffcfe829e221::" providerId="AD" clId="Web-{E0C273B4-94B1-6CA9-C284-E2E1CA212DCC}" dt="2022-05-25T06:34:41.885" v="8"/>
        <pc:sldMkLst>
          <pc:docMk/>
          <pc:sldMk cId="3884594006" sldId="274"/>
        </pc:sldMkLst>
      </pc:sldChg>
      <pc:sldChg chg="addSp modTransition">
        <pc:chgData name="Pengguna Tamu" userId="S::urn:spo:anon#55b5c18ee23d2164872c190fe4a2339d6c40eff6d0ae8212897bffcfe829e221::" providerId="AD" clId="Web-{E0C273B4-94B1-6CA9-C284-E2E1CA212DCC}" dt="2022-05-25T06:37:50.108" v="44"/>
        <pc:sldMkLst>
          <pc:docMk/>
          <pc:sldMk cId="3469033136" sldId="275"/>
        </pc:sldMkLst>
        <pc:spChg chg="add">
          <ac:chgData name="Pengguna Tamu" userId="S::urn:spo:anon#55b5c18ee23d2164872c190fe4a2339d6c40eff6d0ae8212897bffcfe829e221::" providerId="AD" clId="Web-{E0C273B4-94B1-6CA9-C284-E2E1CA212DCC}" dt="2022-05-25T06:37:50.108" v="44"/>
          <ac:spMkLst>
            <pc:docMk/>
            <pc:sldMk cId="3469033136" sldId="275"/>
            <ac:spMk id="3" creationId="{74B14D94-C396-4B3B-58FF-417BD62B03F8}"/>
          </ac:spMkLst>
        </pc:spChg>
      </pc:sldChg>
      <pc:sldChg chg="modTransition">
        <pc:chgData name="Pengguna Tamu" userId="S::urn:spo:anon#55b5c18ee23d2164872c190fe4a2339d6c40eff6d0ae8212897bffcfe829e221::" providerId="AD" clId="Web-{E0C273B4-94B1-6CA9-C284-E2E1CA212DCC}" dt="2022-05-25T06:34:41.885" v="8"/>
        <pc:sldMkLst>
          <pc:docMk/>
          <pc:sldMk cId="261580483" sldId="276"/>
        </pc:sldMkLst>
      </pc:sldChg>
      <pc:sldChg chg="modTransition">
        <pc:chgData name="Pengguna Tamu" userId="S::urn:spo:anon#55b5c18ee23d2164872c190fe4a2339d6c40eff6d0ae8212897bffcfe829e221::" providerId="AD" clId="Web-{E0C273B4-94B1-6CA9-C284-E2E1CA212DCC}" dt="2022-05-25T06:34:41.885" v="8"/>
        <pc:sldMkLst>
          <pc:docMk/>
          <pc:sldMk cId="2230374865" sldId="277"/>
        </pc:sldMkLst>
      </pc:sldChg>
      <pc:sldChg chg="modTransition">
        <pc:chgData name="Pengguna Tamu" userId="S::urn:spo:anon#55b5c18ee23d2164872c190fe4a2339d6c40eff6d0ae8212897bffcfe829e221::" providerId="AD" clId="Web-{E0C273B4-94B1-6CA9-C284-E2E1CA212DCC}" dt="2022-05-25T06:34:41.885" v="8"/>
        <pc:sldMkLst>
          <pc:docMk/>
          <pc:sldMk cId="1289107543" sldId="278"/>
        </pc:sldMkLst>
      </pc:sldChg>
      <pc:sldChg chg="modTransition">
        <pc:chgData name="Pengguna Tamu" userId="S::urn:spo:anon#55b5c18ee23d2164872c190fe4a2339d6c40eff6d0ae8212897bffcfe829e221::" providerId="AD" clId="Web-{E0C273B4-94B1-6CA9-C284-E2E1CA212DCC}" dt="2022-05-25T06:34:41.885" v="8"/>
        <pc:sldMkLst>
          <pc:docMk/>
          <pc:sldMk cId="2499155419" sldId="279"/>
        </pc:sldMkLst>
      </pc:sldChg>
      <pc:sldChg chg="modTransition">
        <pc:chgData name="Pengguna Tamu" userId="S::urn:spo:anon#55b5c18ee23d2164872c190fe4a2339d6c40eff6d0ae8212897bffcfe829e221::" providerId="AD" clId="Web-{E0C273B4-94B1-6CA9-C284-E2E1CA212DCC}" dt="2022-05-25T06:34:41.885" v="8"/>
        <pc:sldMkLst>
          <pc:docMk/>
          <pc:sldMk cId="2306137472" sldId="280"/>
        </pc:sldMkLst>
      </pc:sldChg>
      <pc:sldChg chg="modTransition">
        <pc:chgData name="Pengguna Tamu" userId="S::urn:spo:anon#55b5c18ee23d2164872c190fe4a2339d6c40eff6d0ae8212897bffcfe829e221::" providerId="AD" clId="Web-{E0C273B4-94B1-6CA9-C284-E2E1CA212DCC}" dt="2022-05-25T06:34:41.885" v="8"/>
        <pc:sldMkLst>
          <pc:docMk/>
          <pc:sldMk cId="4014348727" sldId="281"/>
        </pc:sldMkLst>
      </pc:sldChg>
      <pc:sldChg chg="modTransition">
        <pc:chgData name="Pengguna Tamu" userId="S::urn:spo:anon#55b5c18ee23d2164872c190fe4a2339d6c40eff6d0ae8212897bffcfe829e221::" providerId="AD" clId="Web-{E0C273B4-94B1-6CA9-C284-E2E1CA212DCC}" dt="2022-05-25T06:34:41.885" v="8"/>
        <pc:sldMkLst>
          <pc:docMk/>
          <pc:sldMk cId="3167267687" sldId="282"/>
        </pc:sldMkLst>
      </pc:sldChg>
      <pc:sldChg chg="modTransition">
        <pc:chgData name="Pengguna Tamu" userId="S::urn:spo:anon#55b5c18ee23d2164872c190fe4a2339d6c40eff6d0ae8212897bffcfe829e221::" providerId="AD" clId="Web-{E0C273B4-94B1-6CA9-C284-E2E1CA212DCC}" dt="2022-05-25T06:34:41.885" v="8"/>
        <pc:sldMkLst>
          <pc:docMk/>
          <pc:sldMk cId="951460844" sldId="283"/>
        </pc:sldMkLst>
      </pc:sldChg>
      <pc:sldChg chg="modTransition">
        <pc:chgData name="Pengguna Tamu" userId="S::urn:spo:anon#55b5c18ee23d2164872c190fe4a2339d6c40eff6d0ae8212897bffcfe829e221::" providerId="AD" clId="Web-{E0C273B4-94B1-6CA9-C284-E2E1CA212DCC}" dt="2022-05-25T06:34:41.885" v="8"/>
        <pc:sldMkLst>
          <pc:docMk/>
          <pc:sldMk cId="4055276469" sldId="284"/>
        </pc:sldMkLst>
      </pc:sldChg>
      <pc:sldChg chg="modTransition">
        <pc:chgData name="Pengguna Tamu" userId="S::urn:spo:anon#55b5c18ee23d2164872c190fe4a2339d6c40eff6d0ae8212897bffcfe829e221::" providerId="AD" clId="Web-{E0C273B4-94B1-6CA9-C284-E2E1CA212DCC}" dt="2022-05-25T06:34:41.885" v="8"/>
        <pc:sldMkLst>
          <pc:docMk/>
          <pc:sldMk cId="3342921812" sldId="285"/>
        </pc:sldMkLst>
      </pc:sldChg>
      <pc:sldChg chg="modTransition">
        <pc:chgData name="Pengguna Tamu" userId="S::urn:spo:anon#55b5c18ee23d2164872c190fe4a2339d6c40eff6d0ae8212897bffcfe829e221::" providerId="AD" clId="Web-{E0C273B4-94B1-6CA9-C284-E2E1CA212DCC}" dt="2022-05-25T06:34:41.885" v="8"/>
        <pc:sldMkLst>
          <pc:docMk/>
          <pc:sldMk cId="261101849" sldId="286"/>
        </pc:sldMkLst>
      </pc:sldChg>
      <pc:sldChg chg="modTransition">
        <pc:chgData name="Pengguna Tamu" userId="S::urn:spo:anon#55b5c18ee23d2164872c190fe4a2339d6c40eff6d0ae8212897bffcfe829e221::" providerId="AD" clId="Web-{E0C273B4-94B1-6CA9-C284-E2E1CA212DCC}" dt="2022-05-25T06:34:41.885" v="8"/>
        <pc:sldMkLst>
          <pc:docMk/>
          <pc:sldMk cId="1695704242" sldId="287"/>
        </pc:sldMkLst>
      </pc:sldChg>
      <pc:sldChg chg="modTransition">
        <pc:chgData name="Pengguna Tamu" userId="S::urn:spo:anon#55b5c18ee23d2164872c190fe4a2339d6c40eff6d0ae8212897bffcfe829e221::" providerId="AD" clId="Web-{E0C273B4-94B1-6CA9-C284-E2E1CA212DCC}" dt="2022-05-25T06:34:41.885" v="8"/>
        <pc:sldMkLst>
          <pc:docMk/>
          <pc:sldMk cId="3402176834" sldId="288"/>
        </pc:sldMkLst>
      </pc:sldChg>
      <pc:sldChg chg="modTransition">
        <pc:chgData name="Pengguna Tamu" userId="S::urn:spo:anon#55b5c18ee23d2164872c190fe4a2339d6c40eff6d0ae8212897bffcfe829e221::" providerId="AD" clId="Web-{E0C273B4-94B1-6CA9-C284-E2E1CA212DCC}" dt="2022-05-25T06:34:41.885" v="8"/>
        <pc:sldMkLst>
          <pc:docMk/>
          <pc:sldMk cId="3335976351" sldId="289"/>
        </pc:sldMkLst>
      </pc:sldChg>
      <pc:sldChg chg="modTransition">
        <pc:chgData name="Pengguna Tamu" userId="S::urn:spo:anon#55b5c18ee23d2164872c190fe4a2339d6c40eff6d0ae8212897bffcfe829e221::" providerId="AD" clId="Web-{E0C273B4-94B1-6CA9-C284-E2E1CA212DCC}" dt="2022-05-25T06:34:41.885" v="8"/>
        <pc:sldMkLst>
          <pc:docMk/>
          <pc:sldMk cId="400280326" sldId="290"/>
        </pc:sldMkLst>
      </pc:sldChg>
      <pc:sldChg chg="modTransition">
        <pc:chgData name="Pengguna Tamu" userId="S::urn:spo:anon#55b5c18ee23d2164872c190fe4a2339d6c40eff6d0ae8212897bffcfe829e221::" providerId="AD" clId="Web-{E0C273B4-94B1-6CA9-C284-E2E1CA212DCC}" dt="2022-05-25T06:34:41.885" v="8"/>
        <pc:sldMkLst>
          <pc:docMk/>
          <pc:sldMk cId="2638830890" sldId="291"/>
        </pc:sldMkLst>
      </pc:sldChg>
      <pc:sldChg chg="modTransition">
        <pc:chgData name="Pengguna Tamu" userId="S::urn:spo:anon#55b5c18ee23d2164872c190fe4a2339d6c40eff6d0ae8212897bffcfe829e221::" providerId="AD" clId="Web-{E0C273B4-94B1-6CA9-C284-E2E1CA212DCC}" dt="2022-05-25T06:34:41.885" v="8"/>
        <pc:sldMkLst>
          <pc:docMk/>
          <pc:sldMk cId="3664181369" sldId="292"/>
        </pc:sldMkLst>
      </pc:sldChg>
      <pc:sldMasterChg chg="modTransition modSldLayout">
        <pc:chgData name="Pengguna Tamu" userId="S::urn:spo:anon#55b5c18ee23d2164872c190fe4a2339d6c40eff6d0ae8212897bffcfe829e221::" providerId="AD" clId="Web-{E0C273B4-94B1-6CA9-C284-E2E1CA212DCC}" dt="2022-05-25T06:34:41.885" v="8"/>
        <pc:sldMasterMkLst>
          <pc:docMk/>
          <pc:sldMasterMk cId="2460954070" sldId="2147483660"/>
        </pc:sldMasterMkLst>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2385387890" sldId="2147483661"/>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949138452" sldId="2147483662"/>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2591524520" sldId="2147483663"/>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1203092039" sldId="2147483664"/>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3733172339" sldId="2147483665"/>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3210312558" sldId="2147483666"/>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3146388984" sldId="2147483667"/>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3171841454" sldId="2147483668"/>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1718958274" sldId="2147483669"/>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2202905451" sldId="2147483670"/>
          </pc:sldLayoutMkLst>
        </pc:sldLayoutChg>
        <pc:sldLayoutChg chg="modTransition">
          <pc:chgData name="Pengguna Tamu" userId="S::urn:spo:anon#55b5c18ee23d2164872c190fe4a2339d6c40eff6d0ae8212897bffcfe829e221::" providerId="AD" clId="Web-{E0C273B4-94B1-6CA9-C284-E2E1CA212DCC}" dt="2022-05-25T06:34:41.885" v="8"/>
          <pc:sldLayoutMkLst>
            <pc:docMk/>
            <pc:sldMasterMk cId="2460954070" sldId="2147483660"/>
            <pc:sldLayoutMk cId="3479445657" sldId="2147483671"/>
          </pc:sldLayoutMkLst>
        </pc:sldLayoutChg>
      </pc:sldMasterChg>
    </pc:docChg>
  </pc:docChgLst>
  <pc:docChgLst>
    <pc:chgData name="Rizty Maulida Badri" userId="5de05cc5-5a55-4a21-81fb-887680975d1f" providerId="ADAL" clId="{58856718-D6DE-A245-92DE-D426708B2DA7}"/>
    <pc:docChg chg="custSel addSld modSld">
      <pc:chgData name="Rizty Maulida Badri" userId="5de05cc5-5a55-4a21-81fb-887680975d1f" providerId="ADAL" clId="{58856718-D6DE-A245-92DE-D426708B2DA7}" dt="2022-03-22T05:53:45.968" v="18" actId="680"/>
      <pc:docMkLst>
        <pc:docMk/>
      </pc:docMkLst>
      <pc:sldChg chg="delSp modSp mod delDesignElem chgLayout">
        <pc:chgData name="Rizty Maulida Badri" userId="5de05cc5-5a55-4a21-81fb-887680975d1f" providerId="ADAL" clId="{58856718-D6DE-A245-92DE-D426708B2DA7}" dt="2022-03-22T05:51:44.323" v="0" actId="700"/>
        <pc:sldMkLst>
          <pc:docMk/>
          <pc:sldMk cId="109857222" sldId="256"/>
        </pc:sldMkLst>
        <pc:spChg chg="mod ord">
          <ac:chgData name="Rizty Maulida Badri" userId="5de05cc5-5a55-4a21-81fb-887680975d1f" providerId="ADAL" clId="{58856718-D6DE-A245-92DE-D426708B2DA7}" dt="2022-03-22T05:51:44.323" v="0" actId="700"/>
          <ac:spMkLst>
            <pc:docMk/>
            <pc:sldMk cId="109857222" sldId="256"/>
            <ac:spMk id="2" creationId="{00000000-0000-0000-0000-000000000000}"/>
          </ac:spMkLst>
        </pc:spChg>
        <pc:spChg chg="mod ord">
          <ac:chgData name="Rizty Maulida Badri" userId="5de05cc5-5a55-4a21-81fb-887680975d1f" providerId="ADAL" clId="{58856718-D6DE-A245-92DE-D426708B2DA7}" dt="2022-03-22T05:51:44.323" v="0" actId="700"/>
          <ac:spMkLst>
            <pc:docMk/>
            <pc:sldMk cId="109857222" sldId="256"/>
            <ac:spMk id="3" creationId="{00000000-0000-0000-0000-000000000000}"/>
          </ac:spMkLst>
        </pc:spChg>
        <pc:spChg chg="del">
          <ac:chgData name="Rizty Maulida Badri" userId="5de05cc5-5a55-4a21-81fb-887680975d1f" providerId="ADAL" clId="{58856718-D6DE-A245-92DE-D426708B2DA7}" dt="2022-03-22T05:51:44.323" v="0" actId="700"/>
          <ac:spMkLst>
            <pc:docMk/>
            <pc:sldMk cId="109857222" sldId="256"/>
            <ac:spMk id="9" creationId="{0671A8AE-40A1-4631-A6B8-581AFF065482}"/>
          </ac:spMkLst>
        </pc:spChg>
        <pc:spChg chg="del">
          <ac:chgData name="Rizty Maulida Badri" userId="5de05cc5-5a55-4a21-81fb-887680975d1f" providerId="ADAL" clId="{58856718-D6DE-A245-92DE-D426708B2DA7}" dt="2022-03-22T05:51:44.323" v="0" actId="700"/>
          <ac:spMkLst>
            <pc:docMk/>
            <pc:sldMk cId="109857222" sldId="256"/>
            <ac:spMk id="11" creationId="{AB58EF07-17C2-48CF-ABB0-EEF1F17CB8F0}"/>
          </ac:spMkLst>
        </pc:spChg>
        <pc:spChg chg="del">
          <ac:chgData name="Rizty Maulida Badri" userId="5de05cc5-5a55-4a21-81fb-887680975d1f" providerId="ADAL" clId="{58856718-D6DE-A245-92DE-D426708B2DA7}" dt="2022-03-22T05:51:44.323" v="0" actId="700"/>
          <ac:spMkLst>
            <pc:docMk/>
            <pc:sldMk cId="109857222" sldId="256"/>
            <ac:spMk id="13" creationId="{AF2F604E-43BE-4DC3-B983-E071523364F8}"/>
          </ac:spMkLst>
        </pc:spChg>
        <pc:spChg chg="del">
          <ac:chgData name="Rizty Maulida Badri" userId="5de05cc5-5a55-4a21-81fb-887680975d1f" providerId="ADAL" clId="{58856718-D6DE-A245-92DE-D426708B2DA7}" dt="2022-03-22T05:51:44.323" v="0" actId="700"/>
          <ac:spMkLst>
            <pc:docMk/>
            <pc:sldMk cId="109857222" sldId="256"/>
            <ac:spMk id="15" creationId="{08C9B587-E65E-4B52-B37C-ABEBB6E87928}"/>
          </ac:spMkLst>
        </pc:spChg>
      </pc:sldChg>
      <pc:sldChg chg="addSp delSp modSp new">
        <pc:chgData name="Rizty Maulida Badri" userId="5de05cc5-5a55-4a21-81fb-887680975d1f" providerId="ADAL" clId="{58856718-D6DE-A245-92DE-D426708B2DA7}" dt="2022-03-22T05:52:31.667" v="11" actId="1076"/>
        <pc:sldMkLst>
          <pc:docMk/>
          <pc:sldMk cId="2641306574" sldId="260"/>
        </pc:sldMkLst>
        <pc:spChg chg="del">
          <ac:chgData name="Rizty Maulida Badri" userId="5de05cc5-5a55-4a21-81fb-887680975d1f" providerId="ADAL" clId="{58856718-D6DE-A245-92DE-D426708B2DA7}" dt="2022-03-22T05:52:11.571" v="2" actId="931"/>
          <ac:spMkLst>
            <pc:docMk/>
            <pc:sldMk cId="2641306574" sldId="260"/>
            <ac:spMk id="3" creationId="{B33F1892-E3F1-344D-BF33-2EAC32C5694C}"/>
          </ac:spMkLst>
        </pc:spChg>
        <pc:picChg chg="add mod ord">
          <ac:chgData name="Rizty Maulida Badri" userId="5de05cc5-5a55-4a21-81fb-887680975d1f" providerId="ADAL" clId="{58856718-D6DE-A245-92DE-D426708B2DA7}" dt="2022-03-22T05:52:31.667" v="11" actId="1076"/>
          <ac:picMkLst>
            <pc:docMk/>
            <pc:sldMk cId="2641306574" sldId="260"/>
            <ac:picMk id="4" creationId="{0C5A9F06-1547-0344-9575-086A9034C797}"/>
          </ac:picMkLst>
        </pc:picChg>
      </pc:sldChg>
      <pc:sldChg chg="addSp delSp modSp new">
        <pc:chgData name="Rizty Maulida Badri" userId="5de05cc5-5a55-4a21-81fb-887680975d1f" providerId="ADAL" clId="{58856718-D6DE-A245-92DE-D426708B2DA7}" dt="2022-03-22T05:53:26.872" v="17" actId="14100"/>
        <pc:sldMkLst>
          <pc:docMk/>
          <pc:sldMk cId="901593265" sldId="261"/>
        </pc:sldMkLst>
        <pc:spChg chg="del">
          <ac:chgData name="Rizty Maulida Badri" userId="5de05cc5-5a55-4a21-81fb-887680975d1f" providerId="ADAL" clId="{58856718-D6DE-A245-92DE-D426708B2DA7}" dt="2022-03-22T05:53:13.201" v="13" actId="931"/>
          <ac:spMkLst>
            <pc:docMk/>
            <pc:sldMk cId="901593265" sldId="261"/>
            <ac:spMk id="3" creationId="{C05BDFE3-4DF0-4F4A-B738-5F3BE2723DC2}"/>
          </ac:spMkLst>
        </pc:spChg>
        <pc:picChg chg="add mod ord">
          <ac:chgData name="Rizty Maulida Badri" userId="5de05cc5-5a55-4a21-81fb-887680975d1f" providerId="ADAL" clId="{58856718-D6DE-A245-92DE-D426708B2DA7}" dt="2022-03-22T05:53:26.872" v="17" actId="14100"/>
          <ac:picMkLst>
            <pc:docMk/>
            <pc:sldMk cId="901593265" sldId="261"/>
            <ac:picMk id="4" creationId="{3E1D8938-27AC-2045-B16D-C007745DBBE5}"/>
          </ac:picMkLst>
        </pc:picChg>
      </pc:sldChg>
      <pc:sldChg chg="new">
        <pc:chgData name="Rizty Maulida Badri" userId="5de05cc5-5a55-4a21-81fb-887680975d1f" providerId="ADAL" clId="{58856718-D6DE-A245-92DE-D426708B2DA7}" dt="2022-03-22T05:53:45.968" v="18" actId="680"/>
        <pc:sldMkLst>
          <pc:docMk/>
          <pc:sldMk cId="1561167933" sldId="262"/>
        </pc:sldMkLst>
      </pc:sldChg>
    </pc:docChg>
  </pc:docChgLst>
  <pc:docChgLst>
    <pc:chgData name="Guest User" userId="S::urn:spo:anon#55b5c18ee23d2164872c190fe4a2339d6c40eff6d0ae8212897bffcfe829e221::" providerId="AD" clId="Web-{8B1E8E82-D954-48EC-AC66-BA606A3AF79F}"/>
    <pc:docChg chg="modSld">
      <pc:chgData name="Guest User" userId="S::urn:spo:anon#55b5c18ee23d2164872c190fe4a2339d6c40eff6d0ae8212897bffcfe829e221::" providerId="AD" clId="Web-{8B1E8E82-D954-48EC-AC66-BA606A3AF79F}" dt="2022-03-22T03:36:55.678" v="16" actId="20577"/>
      <pc:docMkLst>
        <pc:docMk/>
      </pc:docMkLst>
      <pc:sldChg chg="modSp">
        <pc:chgData name="Guest User" userId="S::urn:spo:anon#55b5c18ee23d2164872c190fe4a2339d6c40eff6d0ae8212897bffcfe829e221::" providerId="AD" clId="Web-{8B1E8E82-D954-48EC-AC66-BA606A3AF79F}" dt="2022-03-22T03:36:55.678" v="16" actId="20577"/>
        <pc:sldMkLst>
          <pc:docMk/>
          <pc:sldMk cId="109857222" sldId="256"/>
        </pc:sldMkLst>
        <pc:spChg chg="mod">
          <ac:chgData name="Guest User" userId="S::urn:spo:anon#55b5c18ee23d2164872c190fe4a2339d6c40eff6d0ae8212897bffcfe829e221::" providerId="AD" clId="Web-{8B1E8E82-D954-48EC-AC66-BA606A3AF79F}" dt="2022-03-22T03:36:39.412" v="12" actId="20577"/>
          <ac:spMkLst>
            <pc:docMk/>
            <pc:sldMk cId="109857222" sldId="256"/>
            <ac:spMk id="2" creationId="{00000000-0000-0000-0000-000000000000}"/>
          </ac:spMkLst>
        </pc:spChg>
        <pc:spChg chg="mod">
          <ac:chgData name="Guest User" userId="S::urn:spo:anon#55b5c18ee23d2164872c190fe4a2339d6c40eff6d0ae8212897bffcfe829e221::" providerId="AD" clId="Web-{8B1E8E82-D954-48EC-AC66-BA606A3AF79F}" dt="2022-03-22T03:36:55.678" v="16" actId="20577"/>
          <ac:spMkLst>
            <pc:docMk/>
            <pc:sldMk cId="109857222" sldId="256"/>
            <ac:spMk id="3" creationId="{00000000-0000-0000-0000-000000000000}"/>
          </ac:spMkLst>
        </pc:spChg>
      </pc:sldChg>
    </pc:docChg>
  </pc:docChgLst>
  <pc:docChgLst>
    <pc:chgData name="Ardika Satria" userId="S::20920005@mahasiswa.itb.ac.id::f127729f-61d4-4059-b91f-d41752fe5672" providerId="AD" clId="Web-{5A84C4F7-1555-7C2E-0082-F6A20E8A3309}"/>
    <pc:docChg chg="addSld modSld">
      <pc:chgData name="Ardika Satria" userId="S::20920005@mahasiswa.itb.ac.id::f127729f-61d4-4059-b91f-d41752fe5672" providerId="AD" clId="Web-{5A84C4F7-1555-7C2E-0082-F6A20E8A3309}" dt="2022-03-22T05:56:57.925" v="76" actId="20577"/>
      <pc:docMkLst>
        <pc:docMk/>
      </pc:docMkLst>
      <pc:sldChg chg="addSp delSp modSp mod setBg setClrOvrMap">
        <pc:chgData name="Ardika Satria" userId="S::20920005@mahasiswa.itb.ac.id::f127729f-61d4-4059-b91f-d41752fe5672" providerId="AD" clId="Web-{5A84C4F7-1555-7C2E-0082-F6A20E8A3309}" dt="2022-03-22T05:56:57.925" v="76" actId="20577"/>
        <pc:sldMkLst>
          <pc:docMk/>
          <pc:sldMk cId="109857222" sldId="256"/>
        </pc:sldMkLst>
        <pc:spChg chg="mod">
          <ac:chgData name="Ardika Satria" userId="S::20920005@mahasiswa.itb.ac.id::f127729f-61d4-4059-b91f-d41752fe5672" providerId="AD" clId="Web-{5A84C4F7-1555-7C2E-0082-F6A20E8A3309}" dt="2022-03-22T05:56:57.925" v="76" actId="20577"/>
          <ac:spMkLst>
            <pc:docMk/>
            <pc:sldMk cId="109857222" sldId="256"/>
            <ac:spMk id="2" creationId="{00000000-0000-0000-0000-000000000000}"/>
          </ac:spMkLst>
        </pc:spChg>
        <pc:spChg chg="mod">
          <ac:chgData name="Ardika Satria" userId="S::20920005@mahasiswa.itb.ac.id::f127729f-61d4-4059-b91f-d41752fe5672" providerId="AD" clId="Web-{5A84C4F7-1555-7C2E-0082-F6A20E8A3309}" dt="2022-03-22T05:56:35.643" v="72"/>
          <ac:spMkLst>
            <pc:docMk/>
            <pc:sldMk cId="109857222" sldId="256"/>
            <ac:spMk id="3" creationId="{00000000-0000-0000-0000-000000000000}"/>
          </ac:spMkLst>
        </pc:spChg>
        <pc:spChg chg="add del">
          <ac:chgData name="Ardika Satria" userId="S::20920005@mahasiswa.itb.ac.id::f127729f-61d4-4059-b91f-d41752fe5672" providerId="AD" clId="Web-{5A84C4F7-1555-7C2E-0082-F6A20E8A3309}" dt="2022-03-22T05:56:35.627" v="71"/>
          <ac:spMkLst>
            <pc:docMk/>
            <pc:sldMk cId="109857222" sldId="256"/>
            <ac:spMk id="6" creationId="{9AA72BD9-2C5A-4EDC-931F-5AA08EACA0F3}"/>
          </ac:spMkLst>
        </pc:spChg>
        <pc:spChg chg="add del">
          <ac:chgData name="Ardika Satria" userId="S::20920005@mahasiswa.itb.ac.id::f127729f-61d4-4059-b91f-d41752fe5672" providerId="AD" clId="Web-{5A84C4F7-1555-7C2E-0082-F6A20E8A3309}" dt="2022-03-22T05:56:35.627" v="71"/>
          <ac:spMkLst>
            <pc:docMk/>
            <pc:sldMk cId="109857222" sldId="256"/>
            <ac:spMk id="7" creationId="{DD3981AC-7B61-4947-BCF3-F7AA7FA385B9}"/>
          </ac:spMkLst>
        </pc:spChg>
        <pc:spChg chg="add del">
          <ac:chgData name="Ardika Satria" userId="S::20920005@mahasiswa.itb.ac.id::f127729f-61d4-4059-b91f-d41752fe5672" providerId="AD" clId="Web-{5A84C4F7-1555-7C2E-0082-F6A20E8A3309}" dt="2022-03-22T05:56:35.627" v="71"/>
          <ac:spMkLst>
            <pc:docMk/>
            <pc:sldMk cId="109857222" sldId="256"/>
            <ac:spMk id="8" creationId="{55D4142C-5077-457F-A6AD-3FECFDB39685}"/>
          </ac:spMkLst>
        </pc:spChg>
        <pc:spChg chg="add">
          <ac:chgData name="Ardika Satria" userId="S::20920005@mahasiswa.itb.ac.id::f127729f-61d4-4059-b91f-d41752fe5672" providerId="AD" clId="Web-{5A84C4F7-1555-7C2E-0082-F6A20E8A3309}" dt="2022-03-22T05:02:36.360" v="16"/>
          <ac:spMkLst>
            <pc:docMk/>
            <pc:sldMk cId="109857222" sldId="256"/>
            <ac:spMk id="9" creationId="{0671A8AE-40A1-4631-A6B8-581AFF065482}"/>
          </ac:spMkLst>
        </pc:spChg>
        <pc:spChg chg="add del">
          <ac:chgData name="Ardika Satria" userId="S::20920005@mahasiswa.itb.ac.id::f127729f-61d4-4059-b91f-d41752fe5672" providerId="AD" clId="Web-{5A84C4F7-1555-7C2E-0082-F6A20E8A3309}" dt="2022-03-22T05:56:35.627" v="71"/>
          <ac:spMkLst>
            <pc:docMk/>
            <pc:sldMk cId="109857222" sldId="256"/>
            <ac:spMk id="10" creationId="{7A5F0580-5EE9-419F-96EE-B6529EF6E7D0}"/>
          </ac:spMkLst>
        </pc:spChg>
        <pc:spChg chg="add">
          <ac:chgData name="Ardika Satria" userId="S::20920005@mahasiswa.itb.ac.id::f127729f-61d4-4059-b91f-d41752fe5672" providerId="AD" clId="Web-{5A84C4F7-1555-7C2E-0082-F6A20E8A3309}" dt="2022-03-22T05:02:36.360" v="16"/>
          <ac:spMkLst>
            <pc:docMk/>
            <pc:sldMk cId="109857222" sldId="256"/>
            <ac:spMk id="11" creationId="{AB58EF07-17C2-48CF-ABB0-EEF1F17CB8F0}"/>
          </ac:spMkLst>
        </pc:spChg>
        <pc:spChg chg="add">
          <ac:chgData name="Ardika Satria" userId="S::20920005@mahasiswa.itb.ac.id::f127729f-61d4-4059-b91f-d41752fe5672" providerId="AD" clId="Web-{5A84C4F7-1555-7C2E-0082-F6A20E8A3309}" dt="2022-03-22T05:56:35.643" v="72"/>
          <ac:spMkLst>
            <pc:docMk/>
            <pc:sldMk cId="109857222" sldId="256"/>
            <ac:spMk id="12" creationId="{8F23F8A3-8FD7-4779-8323-FDC26BE99889}"/>
          </ac:spMkLst>
        </pc:spChg>
        <pc:spChg chg="add">
          <ac:chgData name="Ardika Satria" userId="S::20920005@mahasiswa.itb.ac.id::f127729f-61d4-4059-b91f-d41752fe5672" providerId="AD" clId="Web-{5A84C4F7-1555-7C2E-0082-F6A20E8A3309}" dt="2022-03-22T05:02:36.360" v="16"/>
          <ac:spMkLst>
            <pc:docMk/>
            <pc:sldMk cId="109857222" sldId="256"/>
            <ac:spMk id="13" creationId="{AF2F604E-43BE-4DC3-B983-E071523364F8}"/>
          </ac:spMkLst>
        </pc:spChg>
        <pc:spChg chg="add">
          <ac:chgData name="Ardika Satria" userId="S::20920005@mahasiswa.itb.ac.id::f127729f-61d4-4059-b91f-d41752fe5672" providerId="AD" clId="Web-{5A84C4F7-1555-7C2E-0082-F6A20E8A3309}" dt="2022-03-22T05:56:35.643" v="72"/>
          <ac:spMkLst>
            <pc:docMk/>
            <pc:sldMk cId="109857222" sldId="256"/>
            <ac:spMk id="14" creationId="{F605C4CC-A25C-416F-8333-7CB7DC97D870}"/>
          </ac:spMkLst>
        </pc:spChg>
        <pc:spChg chg="add">
          <ac:chgData name="Ardika Satria" userId="S::20920005@mahasiswa.itb.ac.id::f127729f-61d4-4059-b91f-d41752fe5672" providerId="AD" clId="Web-{5A84C4F7-1555-7C2E-0082-F6A20E8A3309}" dt="2022-03-22T05:02:36.360" v="16"/>
          <ac:spMkLst>
            <pc:docMk/>
            <pc:sldMk cId="109857222" sldId="256"/>
            <ac:spMk id="15" creationId="{08C9B587-E65E-4B52-B37C-ABEBB6E87928}"/>
          </ac:spMkLst>
        </pc:spChg>
        <pc:picChg chg="add mod ord">
          <ac:chgData name="Ardika Satria" userId="S::20920005@mahasiswa.itb.ac.id::f127729f-61d4-4059-b91f-d41752fe5672" providerId="AD" clId="Web-{5A84C4F7-1555-7C2E-0082-F6A20E8A3309}" dt="2022-03-22T05:56:35.643" v="72"/>
          <ac:picMkLst>
            <pc:docMk/>
            <pc:sldMk cId="109857222" sldId="256"/>
            <ac:picMk id="4" creationId="{8FCC6E57-4C9C-459C-AC5C-EE1B32BAE14D}"/>
          </ac:picMkLst>
        </pc:picChg>
      </pc:sldChg>
      <pc:sldChg chg="addSp modSp mod setBg">
        <pc:chgData name="Ardika Satria" userId="S::20920005@mahasiswa.itb.ac.id::f127729f-61d4-4059-b91f-d41752fe5672" providerId="AD" clId="Web-{5A84C4F7-1555-7C2E-0082-F6A20E8A3309}" dt="2022-03-22T05:03:49.661" v="17"/>
        <pc:sldMkLst>
          <pc:docMk/>
          <pc:sldMk cId="292516376" sldId="257"/>
        </pc:sldMkLst>
        <pc:spChg chg="mod">
          <ac:chgData name="Ardika Satria" userId="S::20920005@mahasiswa.itb.ac.id::f127729f-61d4-4059-b91f-d41752fe5672" providerId="AD" clId="Web-{5A84C4F7-1555-7C2E-0082-F6A20E8A3309}" dt="2022-03-22T05:03:49.661" v="17"/>
          <ac:spMkLst>
            <pc:docMk/>
            <pc:sldMk cId="292516376" sldId="257"/>
            <ac:spMk id="2" creationId="{D31C7CB9-9C4B-B4AB-FB88-590AC13AF3F2}"/>
          </ac:spMkLst>
        </pc:spChg>
        <pc:spChg chg="mod">
          <ac:chgData name="Ardika Satria" userId="S::20920005@mahasiswa.itb.ac.id::f127729f-61d4-4059-b91f-d41752fe5672" providerId="AD" clId="Web-{5A84C4F7-1555-7C2E-0082-F6A20E8A3309}" dt="2022-03-22T05:03:49.661" v="17"/>
          <ac:spMkLst>
            <pc:docMk/>
            <pc:sldMk cId="292516376" sldId="257"/>
            <ac:spMk id="3" creationId="{0785E33B-7EA6-EBE9-8DE6-28792D3CAB0E}"/>
          </ac:spMkLst>
        </pc:spChg>
        <pc:spChg chg="add">
          <ac:chgData name="Ardika Satria" userId="S::20920005@mahasiswa.itb.ac.id::f127729f-61d4-4059-b91f-d41752fe5672" providerId="AD" clId="Web-{5A84C4F7-1555-7C2E-0082-F6A20E8A3309}" dt="2022-03-22T05:03:49.661" v="17"/>
          <ac:spMkLst>
            <pc:docMk/>
            <pc:sldMk cId="292516376" sldId="257"/>
            <ac:spMk id="8" creationId="{907EF6B7-1338-4443-8C46-6A318D952DFD}"/>
          </ac:spMkLst>
        </pc:spChg>
        <pc:spChg chg="add">
          <ac:chgData name="Ardika Satria" userId="S::20920005@mahasiswa.itb.ac.id::f127729f-61d4-4059-b91f-d41752fe5672" providerId="AD" clId="Web-{5A84C4F7-1555-7C2E-0082-F6A20E8A3309}" dt="2022-03-22T05:03:49.661" v="17"/>
          <ac:spMkLst>
            <pc:docMk/>
            <pc:sldMk cId="292516376" sldId="257"/>
            <ac:spMk id="10" creationId="{DAAE4CDD-124C-4DCF-9584-B6033B545DD5}"/>
          </ac:spMkLst>
        </pc:spChg>
        <pc:spChg chg="add">
          <ac:chgData name="Ardika Satria" userId="S::20920005@mahasiswa.itb.ac.id::f127729f-61d4-4059-b91f-d41752fe5672" providerId="AD" clId="Web-{5A84C4F7-1555-7C2E-0082-F6A20E8A3309}" dt="2022-03-22T05:03:49.661" v="17"/>
          <ac:spMkLst>
            <pc:docMk/>
            <pc:sldMk cId="292516376" sldId="257"/>
            <ac:spMk id="12" creationId="{081E4A58-353D-44AE-B2FC-2A74E2E400F7}"/>
          </ac:spMkLst>
        </pc:spChg>
      </pc:sldChg>
      <pc:sldChg chg="addSp delSp modSp new mod setBg">
        <pc:chgData name="Ardika Satria" userId="S::20920005@mahasiswa.itb.ac.id::f127729f-61d4-4059-b91f-d41752fe5672" providerId="AD" clId="Web-{5A84C4F7-1555-7C2E-0082-F6A20E8A3309}" dt="2022-03-22T05:04:44.117" v="31" actId="20577"/>
        <pc:sldMkLst>
          <pc:docMk/>
          <pc:sldMk cId="2141697294" sldId="258"/>
        </pc:sldMkLst>
        <pc:spChg chg="mod ord">
          <ac:chgData name="Ardika Satria" userId="S::20920005@mahasiswa.itb.ac.id::f127729f-61d4-4059-b91f-d41752fe5672" providerId="AD" clId="Web-{5A84C4F7-1555-7C2E-0082-F6A20E8A3309}" dt="2022-03-22T05:04:23.007" v="30" actId="20577"/>
          <ac:spMkLst>
            <pc:docMk/>
            <pc:sldMk cId="2141697294" sldId="258"/>
            <ac:spMk id="2" creationId="{6D8B6B97-850A-5859-6AA1-68A3E66BB606}"/>
          </ac:spMkLst>
        </pc:spChg>
        <pc:spChg chg="del">
          <ac:chgData name="Ardika Satria" userId="S::20920005@mahasiswa.itb.ac.id::f127729f-61d4-4059-b91f-d41752fe5672" providerId="AD" clId="Web-{5A84C4F7-1555-7C2E-0082-F6A20E8A3309}" dt="2022-03-22T04:48:58.937" v="8"/>
          <ac:spMkLst>
            <pc:docMk/>
            <pc:sldMk cId="2141697294" sldId="258"/>
            <ac:spMk id="3" creationId="{11783AFC-8359-9F98-B75D-CB1CECD0F092}"/>
          </ac:spMkLst>
        </pc:spChg>
        <pc:spChg chg="add mod">
          <ac:chgData name="Ardika Satria" userId="S::20920005@mahasiswa.itb.ac.id::f127729f-61d4-4059-b91f-d41752fe5672" providerId="AD" clId="Web-{5A84C4F7-1555-7C2E-0082-F6A20E8A3309}" dt="2022-03-22T05:04:44.117" v="31" actId="20577"/>
          <ac:spMkLst>
            <pc:docMk/>
            <pc:sldMk cId="2141697294" sldId="258"/>
            <ac:spMk id="5" creationId="{67BBC81F-79B5-6F23-CC25-803DD16B2875}"/>
          </ac:spMkLst>
        </pc:spChg>
        <pc:spChg chg="add">
          <ac:chgData name="Ardika Satria" userId="S::20920005@mahasiswa.itb.ac.id::f127729f-61d4-4059-b91f-d41752fe5672" providerId="AD" clId="Web-{5A84C4F7-1555-7C2E-0082-F6A20E8A3309}" dt="2022-03-22T04:50:05.675" v="14"/>
          <ac:spMkLst>
            <pc:docMk/>
            <pc:sldMk cId="2141697294" sldId="258"/>
            <ac:spMk id="10" creationId="{3CD9DF72-87A3-404E-A828-84CBF11A8303}"/>
          </ac:spMkLst>
        </pc:spChg>
        <pc:picChg chg="add mod ord">
          <ac:chgData name="Ardika Satria" userId="S::20920005@mahasiswa.itb.ac.id::f127729f-61d4-4059-b91f-d41752fe5672" providerId="AD" clId="Web-{5A84C4F7-1555-7C2E-0082-F6A20E8A3309}" dt="2022-03-22T04:50:05.675" v="14"/>
          <ac:picMkLst>
            <pc:docMk/>
            <pc:sldMk cId="2141697294" sldId="258"/>
            <ac:picMk id="4" creationId="{6DAB5F7E-DD09-2D48-E839-A0A36974563A}"/>
          </ac:picMkLst>
        </pc:picChg>
        <pc:cxnChg chg="add">
          <ac:chgData name="Ardika Satria" userId="S::20920005@mahasiswa.itb.ac.id::f127729f-61d4-4059-b91f-d41752fe5672" providerId="AD" clId="Web-{5A84C4F7-1555-7C2E-0082-F6A20E8A3309}" dt="2022-03-22T04:50:05.675" v="14"/>
          <ac:cxnSpMkLst>
            <pc:docMk/>
            <pc:sldMk cId="2141697294" sldId="258"/>
            <ac:cxnSpMk id="12" creationId="{20E3A342-4D61-4E3F-AF90-1AB42AEB96CC}"/>
          </ac:cxnSpMkLst>
        </pc:cxnChg>
      </pc:sldChg>
      <pc:sldChg chg="addSp delSp modSp new mod setBg">
        <pc:chgData name="Ardika Satria" userId="S::20920005@mahasiswa.itb.ac.id::f127729f-61d4-4059-b91f-d41752fe5672" providerId="AD" clId="Web-{5A84C4F7-1555-7C2E-0082-F6A20E8A3309}" dt="2022-03-22T05:33:42.562" v="69"/>
        <pc:sldMkLst>
          <pc:docMk/>
          <pc:sldMk cId="1944240316" sldId="259"/>
        </pc:sldMkLst>
        <pc:spChg chg="mod">
          <ac:chgData name="Ardika Satria" userId="S::20920005@mahasiswa.itb.ac.id::f127729f-61d4-4059-b91f-d41752fe5672" providerId="AD" clId="Web-{5A84C4F7-1555-7C2E-0082-F6A20E8A3309}" dt="2022-03-22T05:33:42.562" v="69"/>
          <ac:spMkLst>
            <pc:docMk/>
            <pc:sldMk cId="1944240316" sldId="259"/>
            <ac:spMk id="2" creationId="{91B4A210-69D1-CE7A-4B5D-90CE4BB9740A}"/>
          </ac:spMkLst>
        </pc:spChg>
        <pc:spChg chg="del mod">
          <ac:chgData name="Ardika Satria" userId="S::20920005@mahasiswa.itb.ac.id::f127729f-61d4-4059-b91f-d41752fe5672" providerId="AD" clId="Web-{5A84C4F7-1555-7C2E-0082-F6A20E8A3309}" dt="2022-03-22T05:33:42.562" v="69"/>
          <ac:spMkLst>
            <pc:docMk/>
            <pc:sldMk cId="1944240316" sldId="259"/>
            <ac:spMk id="3" creationId="{060DCFC4-8032-E48A-2AE9-80B3B8CE75C1}"/>
          </ac:spMkLst>
        </pc:spChg>
        <pc:spChg chg="add">
          <ac:chgData name="Ardika Satria" userId="S::20920005@mahasiswa.itb.ac.id::f127729f-61d4-4059-b91f-d41752fe5672" providerId="AD" clId="Web-{5A84C4F7-1555-7C2E-0082-F6A20E8A3309}" dt="2022-03-22T05:33:42.562" v="69"/>
          <ac:spMkLst>
            <pc:docMk/>
            <pc:sldMk cId="1944240316" sldId="259"/>
            <ac:spMk id="9" creationId="{53B021B3-DE93-4AB7-8A18-CF5F1CED88B8}"/>
          </ac:spMkLst>
        </pc:spChg>
        <pc:spChg chg="add">
          <ac:chgData name="Ardika Satria" userId="S::20920005@mahasiswa.itb.ac.id::f127729f-61d4-4059-b91f-d41752fe5672" providerId="AD" clId="Web-{5A84C4F7-1555-7C2E-0082-F6A20E8A3309}" dt="2022-03-22T05:33:42.562" v="69"/>
          <ac:spMkLst>
            <pc:docMk/>
            <pc:sldMk cId="1944240316" sldId="259"/>
            <ac:spMk id="11" creationId="{52D502E5-F6B4-4D58-B4AE-FC466FF15EE8}"/>
          </ac:spMkLst>
        </pc:spChg>
        <pc:spChg chg="add">
          <ac:chgData name="Ardika Satria" userId="S::20920005@mahasiswa.itb.ac.id::f127729f-61d4-4059-b91f-d41752fe5672" providerId="AD" clId="Web-{5A84C4F7-1555-7C2E-0082-F6A20E8A3309}" dt="2022-03-22T05:33:42.562" v="69"/>
          <ac:spMkLst>
            <pc:docMk/>
            <pc:sldMk cId="1944240316" sldId="259"/>
            <ac:spMk id="13" creationId="{9DECDBF4-02B6-4BB4-B65B-B8107AD6A9E8}"/>
          </ac:spMkLst>
        </pc:spChg>
        <pc:graphicFrameChg chg="add">
          <ac:chgData name="Ardika Satria" userId="S::20920005@mahasiswa.itb.ac.id::f127729f-61d4-4059-b91f-d41752fe5672" providerId="AD" clId="Web-{5A84C4F7-1555-7C2E-0082-F6A20E8A3309}" dt="2022-03-22T05:33:42.562" v="69"/>
          <ac:graphicFrameMkLst>
            <pc:docMk/>
            <pc:sldMk cId="1944240316" sldId="259"/>
            <ac:graphicFrameMk id="5" creationId="{DEFB41C7-E912-C1B4-1B66-2F0D430BCABB}"/>
          </ac:graphicFrameMkLst>
        </pc:graphicFrameChg>
      </pc:sldChg>
    </pc:docChg>
  </pc:docChgLst>
  <pc:docChgLst>
    <pc:chgData name="Rizty Maulida Badri" userId="S::20920006@mahasiswa.itb.ac.id::5de05cc5-5a55-4a21-81fb-887680975d1f" providerId="AD" clId="Web-{A7BB1052-5E1D-5852-A4C1-A77015D57E1E}"/>
    <pc:docChg chg="modSld">
      <pc:chgData name="Rizty Maulida Badri" userId="S::20920006@mahasiswa.itb.ac.id::5de05cc5-5a55-4a21-81fb-887680975d1f" providerId="AD" clId="Web-{A7BB1052-5E1D-5852-A4C1-A77015D57E1E}" dt="2022-04-12T07:25:46.532" v="45" actId="20577"/>
      <pc:docMkLst>
        <pc:docMk/>
      </pc:docMkLst>
      <pc:sldChg chg="modSp">
        <pc:chgData name="Rizty Maulida Badri" userId="S::20920006@mahasiswa.itb.ac.id::5de05cc5-5a55-4a21-81fb-887680975d1f" providerId="AD" clId="Web-{A7BB1052-5E1D-5852-A4C1-A77015D57E1E}" dt="2022-04-12T07:25:33.891" v="42" actId="20577"/>
        <pc:sldMkLst>
          <pc:docMk/>
          <pc:sldMk cId="952504423" sldId="264"/>
        </pc:sldMkLst>
        <pc:spChg chg="mod">
          <ac:chgData name="Rizty Maulida Badri" userId="S::20920006@mahasiswa.itb.ac.id::5de05cc5-5a55-4a21-81fb-887680975d1f" providerId="AD" clId="Web-{A7BB1052-5E1D-5852-A4C1-A77015D57E1E}" dt="2022-04-12T07:25:33.891" v="42" actId="20577"/>
          <ac:spMkLst>
            <pc:docMk/>
            <pc:sldMk cId="952504423" sldId="264"/>
            <ac:spMk id="4" creationId="{709A1DF0-0037-63BB-F2AC-66ED16AAF353}"/>
          </ac:spMkLst>
        </pc:spChg>
      </pc:sldChg>
      <pc:sldChg chg="modSp">
        <pc:chgData name="Rizty Maulida Badri" userId="S::20920006@mahasiswa.itb.ac.id::5de05cc5-5a55-4a21-81fb-887680975d1f" providerId="AD" clId="Web-{A7BB1052-5E1D-5852-A4C1-A77015D57E1E}" dt="2022-04-12T07:25:46.532" v="45" actId="20577"/>
        <pc:sldMkLst>
          <pc:docMk/>
          <pc:sldMk cId="1508834507" sldId="266"/>
        </pc:sldMkLst>
        <pc:spChg chg="mod">
          <ac:chgData name="Rizty Maulida Badri" userId="S::20920006@mahasiswa.itb.ac.id::5de05cc5-5a55-4a21-81fb-887680975d1f" providerId="AD" clId="Web-{A7BB1052-5E1D-5852-A4C1-A77015D57E1E}" dt="2022-04-12T07:25:46.532" v="45" actId="20577"/>
          <ac:spMkLst>
            <pc:docMk/>
            <pc:sldMk cId="1508834507" sldId="266"/>
            <ac:spMk id="47" creationId="{C96758E8-9173-9A76-CBCD-D14CD687897A}"/>
          </ac:spMkLst>
        </pc:spChg>
      </pc:sldChg>
      <pc:sldChg chg="modSp">
        <pc:chgData name="Rizty Maulida Badri" userId="S::20920006@mahasiswa.itb.ac.id::5de05cc5-5a55-4a21-81fb-887680975d1f" providerId="AD" clId="Web-{A7BB1052-5E1D-5852-A4C1-A77015D57E1E}" dt="2022-04-12T07:13:44.108" v="1" actId="14100"/>
        <pc:sldMkLst>
          <pc:docMk/>
          <pc:sldMk cId="3318681144" sldId="268"/>
        </pc:sldMkLst>
        <pc:spChg chg="mod">
          <ac:chgData name="Rizty Maulida Badri" userId="S::20920006@mahasiswa.itb.ac.id::5de05cc5-5a55-4a21-81fb-887680975d1f" providerId="AD" clId="Web-{A7BB1052-5E1D-5852-A4C1-A77015D57E1E}" dt="2022-04-12T07:13:44.108" v="1" actId="14100"/>
          <ac:spMkLst>
            <pc:docMk/>
            <pc:sldMk cId="3318681144" sldId="268"/>
            <ac:spMk id="5" creationId="{67BBC81F-79B5-6F23-CC25-803DD16B2875}"/>
          </ac:spMkLst>
        </pc:spChg>
      </pc:sldChg>
    </pc:docChg>
  </pc:docChgLst>
  <pc:docChgLst>
    <pc:chgData name="Pengguna Tamu" userId="S::urn:spo:anon#55b5c18ee23d2164872c190fe4a2339d6c40eff6d0ae8212897bffcfe829e221::" providerId="AD" clId="Web-{7EB500F4-E95C-9C0C-0D76-5CA61F61F90F}"/>
    <pc:docChg chg="modSld">
      <pc:chgData name="Pengguna Tamu" userId="S::urn:spo:anon#55b5c18ee23d2164872c190fe4a2339d6c40eff6d0ae8212897bffcfe829e221::" providerId="AD" clId="Web-{7EB500F4-E95C-9C0C-0D76-5CA61F61F90F}" dt="2022-05-26T01:42:28.011" v="0" actId="1076"/>
      <pc:docMkLst>
        <pc:docMk/>
      </pc:docMkLst>
      <pc:sldChg chg="modSp">
        <pc:chgData name="Pengguna Tamu" userId="S::urn:spo:anon#55b5c18ee23d2164872c190fe4a2339d6c40eff6d0ae8212897bffcfe829e221::" providerId="AD" clId="Web-{7EB500F4-E95C-9C0C-0D76-5CA61F61F90F}" dt="2022-05-26T01:42:28.011" v="0" actId="1076"/>
        <pc:sldMkLst>
          <pc:docMk/>
          <pc:sldMk cId="1944240316" sldId="259"/>
        </pc:sldMkLst>
        <pc:graphicFrameChg chg="mod">
          <ac:chgData name="Pengguna Tamu" userId="S::urn:spo:anon#55b5c18ee23d2164872c190fe4a2339d6c40eff6d0ae8212897bffcfe829e221::" providerId="AD" clId="Web-{7EB500F4-E95C-9C0C-0D76-5CA61F61F90F}" dt="2022-05-26T01:42:28.011" v="0" actId="1076"/>
          <ac:graphicFrameMkLst>
            <pc:docMk/>
            <pc:sldMk cId="1944240316" sldId="259"/>
            <ac:graphicFrameMk id="5" creationId="{DEFB41C7-E912-C1B4-1B66-2F0D430BCABB}"/>
          </ac:graphicFrameMkLst>
        </pc:graphicFrame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08DB14-8906-4BE3-B2AE-D1104374B63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795EB9C6-C68B-4B32-95D6-2203A60AEABB}">
      <dgm:prSet/>
      <dgm:spPr/>
      <dgm:t>
        <a:bodyPr/>
        <a:lstStyle/>
        <a:p>
          <a:r>
            <a:rPr lang="en-US"/>
            <a:t>Dari data yang dikeluarkan oleh World Conservation Union, Gajah Sumatera (Elephas maximus sumatranus) merupakan flagship species yang paling memerlukan kegiatan konservasi secara efektif untuk mempertahankan kelestariannya.</a:t>
          </a:r>
        </a:p>
      </dgm:t>
    </dgm:pt>
    <dgm:pt modelId="{18FE5E3E-8A5A-49BB-84F2-C4C13AA40D2F}" type="parTrans" cxnId="{074D6596-EF22-402C-94EC-EE4C249434E4}">
      <dgm:prSet/>
      <dgm:spPr/>
      <dgm:t>
        <a:bodyPr/>
        <a:lstStyle/>
        <a:p>
          <a:endParaRPr lang="en-US"/>
        </a:p>
      </dgm:t>
    </dgm:pt>
    <dgm:pt modelId="{FCC148CB-A2A9-42A5-A9B0-9BCAB4071B96}" type="sibTrans" cxnId="{074D6596-EF22-402C-94EC-EE4C249434E4}">
      <dgm:prSet/>
      <dgm:spPr/>
      <dgm:t>
        <a:bodyPr/>
        <a:lstStyle/>
        <a:p>
          <a:endParaRPr lang="en-US"/>
        </a:p>
      </dgm:t>
    </dgm:pt>
    <dgm:pt modelId="{8199CD9C-98E7-426D-95E6-26EDE06CC809}">
      <dgm:prSet/>
      <dgm:spPr/>
      <dgm:t>
        <a:bodyPr/>
        <a:lstStyle/>
        <a:p>
          <a:r>
            <a:rPr lang="en-US"/>
            <a:t>Persoalan terbesar terhadap kelestarian Gajah Sumatera adalah penurunan habitat yang terus menerus terjadi, konflik gajah dengan manusia yang menyebabkan kematian keduanya, dan perburuan gading gajah secara liar. </a:t>
          </a:r>
        </a:p>
      </dgm:t>
    </dgm:pt>
    <dgm:pt modelId="{93F6A12F-30E4-46C2-80F6-952649F13FDD}" type="parTrans" cxnId="{6F39ADA6-2D37-42BA-AE52-7CAADE2409BF}">
      <dgm:prSet/>
      <dgm:spPr/>
      <dgm:t>
        <a:bodyPr/>
        <a:lstStyle/>
        <a:p>
          <a:endParaRPr lang="en-US"/>
        </a:p>
      </dgm:t>
    </dgm:pt>
    <dgm:pt modelId="{76A382AF-B35A-4080-B11A-897433F94A6F}" type="sibTrans" cxnId="{6F39ADA6-2D37-42BA-AE52-7CAADE2409BF}">
      <dgm:prSet/>
      <dgm:spPr/>
      <dgm:t>
        <a:bodyPr/>
        <a:lstStyle/>
        <a:p>
          <a:endParaRPr lang="en-US"/>
        </a:p>
      </dgm:t>
    </dgm:pt>
    <dgm:pt modelId="{B746119A-E414-44B9-B5B5-6B764BCF813A}" type="pres">
      <dgm:prSet presAssocID="{6608DB14-8906-4BE3-B2AE-D1104374B63E}" presName="hierChild1" presStyleCnt="0">
        <dgm:presLayoutVars>
          <dgm:chPref val="1"/>
          <dgm:dir/>
          <dgm:animOne val="branch"/>
          <dgm:animLvl val="lvl"/>
          <dgm:resizeHandles/>
        </dgm:presLayoutVars>
      </dgm:prSet>
      <dgm:spPr/>
    </dgm:pt>
    <dgm:pt modelId="{8B727B90-1328-4781-AA33-EFB3B28DFA0A}" type="pres">
      <dgm:prSet presAssocID="{795EB9C6-C68B-4B32-95D6-2203A60AEABB}" presName="hierRoot1" presStyleCnt="0"/>
      <dgm:spPr/>
    </dgm:pt>
    <dgm:pt modelId="{4C971DAE-76D0-4D48-A292-32CC72DD8A7D}" type="pres">
      <dgm:prSet presAssocID="{795EB9C6-C68B-4B32-95D6-2203A60AEABB}" presName="composite" presStyleCnt="0"/>
      <dgm:spPr/>
    </dgm:pt>
    <dgm:pt modelId="{FAEB5663-7797-4F38-9735-68DF1111B72E}" type="pres">
      <dgm:prSet presAssocID="{795EB9C6-C68B-4B32-95D6-2203A60AEABB}" presName="background" presStyleLbl="node0" presStyleIdx="0" presStyleCnt="2"/>
      <dgm:spPr/>
    </dgm:pt>
    <dgm:pt modelId="{6B2CCCA8-D6E0-4177-8EF0-D58DFF79F580}" type="pres">
      <dgm:prSet presAssocID="{795EB9C6-C68B-4B32-95D6-2203A60AEABB}" presName="text" presStyleLbl="fgAcc0" presStyleIdx="0" presStyleCnt="2">
        <dgm:presLayoutVars>
          <dgm:chPref val="3"/>
        </dgm:presLayoutVars>
      </dgm:prSet>
      <dgm:spPr/>
    </dgm:pt>
    <dgm:pt modelId="{DED8F57C-C7AB-484F-BBF0-8E652C95DC08}" type="pres">
      <dgm:prSet presAssocID="{795EB9C6-C68B-4B32-95D6-2203A60AEABB}" presName="hierChild2" presStyleCnt="0"/>
      <dgm:spPr/>
    </dgm:pt>
    <dgm:pt modelId="{2C100065-9D87-482F-9529-BF70D44F40EA}" type="pres">
      <dgm:prSet presAssocID="{8199CD9C-98E7-426D-95E6-26EDE06CC809}" presName="hierRoot1" presStyleCnt="0"/>
      <dgm:spPr/>
    </dgm:pt>
    <dgm:pt modelId="{973FA3CF-0A64-4E51-9FE5-0D07ACA677BB}" type="pres">
      <dgm:prSet presAssocID="{8199CD9C-98E7-426D-95E6-26EDE06CC809}" presName="composite" presStyleCnt="0"/>
      <dgm:spPr/>
    </dgm:pt>
    <dgm:pt modelId="{1685F0EB-27B6-48A8-AD28-0F3D2E9260A2}" type="pres">
      <dgm:prSet presAssocID="{8199CD9C-98E7-426D-95E6-26EDE06CC809}" presName="background" presStyleLbl="node0" presStyleIdx="1" presStyleCnt="2"/>
      <dgm:spPr/>
    </dgm:pt>
    <dgm:pt modelId="{103840F5-6453-4B81-8C3B-421231E77EAE}" type="pres">
      <dgm:prSet presAssocID="{8199CD9C-98E7-426D-95E6-26EDE06CC809}" presName="text" presStyleLbl="fgAcc0" presStyleIdx="1" presStyleCnt="2">
        <dgm:presLayoutVars>
          <dgm:chPref val="3"/>
        </dgm:presLayoutVars>
      </dgm:prSet>
      <dgm:spPr/>
    </dgm:pt>
    <dgm:pt modelId="{BDDA42AB-2602-45F3-824B-00948BBDF112}" type="pres">
      <dgm:prSet presAssocID="{8199CD9C-98E7-426D-95E6-26EDE06CC809}" presName="hierChild2" presStyleCnt="0"/>
      <dgm:spPr/>
    </dgm:pt>
  </dgm:ptLst>
  <dgm:cxnLst>
    <dgm:cxn modelId="{7A460255-A895-467C-99A2-2C507F77DB0C}" type="presOf" srcId="{6608DB14-8906-4BE3-B2AE-D1104374B63E}" destId="{B746119A-E414-44B9-B5B5-6B764BCF813A}" srcOrd="0" destOrd="0" presId="urn:microsoft.com/office/officeart/2005/8/layout/hierarchy1"/>
    <dgm:cxn modelId="{074D6596-EF22-402C-94EC-EE4C249434E4}" srcId="{6608DB14-8906-4BE3-B2AE-D1104374B63E}" destId="{795EB9C6-C68B-4B32-95D6-2203A60AEABB}" srcOrd="0" destOrd="0" parTransId="{18FE5E3E-8A5A-49BB-84F2-C4C13AA40D2F}" sibTransId="{FCC148CB-A2A9-42A5-A9B0-9BCAB4071B96}"/>
    <dgm:cxn modelId="{6F39ADA6-2D37-42BA-AE52-7CAADE2409BF}" srcId="{6608DB14-8906-4BE3-B2AE-D1104374B63E}" destId="{8199CD9C-98E7-426D-95E6-26EDE06CC809}" srcOrd="1" destOrd="0" parTransId="{93F6A12F-30E4-46C2-80F6-952649F13FDD}" sibTransId="{76A382AF-B35A-4080-B11A-897433F94A6F}"/>
    <dgm:cxn modelId="{9B99D8AE-AEA0-48C7-ACD0-F47DD107A814}" type="presOf" srcId="{795EB9C6-C68B-4B32-95D6-2203A60AEABB}" destId="{6B2CCCA8-D6E0-4177-8EF0-D58DFF79F580}" srcOrd="0" destOrd="0" presId="urn:microsoft.com/office/officeart/2005/8/layout/hierarchy1"/>
    <dgm:cxn modelId="{258D7FBC-2E7F-4624-8836-168B68FB8498}" type="presOf" srcId="{8199CD9C-98E7-426D-95E6-26EDE06CC809}" destId="{103840F5-6453-4B81-8C3B-421231E77EAE}" srcOrd="0" destOrd="0" presId="urn:microsoft.com/office/officeart/2005/8/layout/hierarchy1"/>
    <dgm:cxn modelId="{EE361D96-AF98-47C6-8CDB-18CAE23398A4}" type="presParOf" srcId="{B746119A-E414-44B9-B5B5-6B764BCF813A}" destId="{8B727B90-1328-4781-AA33-EFB3B28DFA0A}" srcOrd="0" destOrd="0" presId="urn:microsoft.com/office/officeart/2005/8/layout/hierarchy1"/>
    <dgm:cxn modelId="{C3C55337-8385-4BED-9FAB-CE12D5D417AD}" type="presParOf" srcId="{8B727B90-1328-4781-AA33-EFB3B28DFA0A}" destId="{4C971DAE-76D0-4D48-A292-32CC72DD8A7D}" srcOrd="0" destOrd="0" presId="urn:microsoft.com/office/officeart/2005/8/layout/hierarchy1"/>
    <dgm:cxn modelId="{FBE777CC-5C27-4460-982C-E889413C8C8B}" type="presParOf" srcId="{4C971DAE-76D0-4D48-A292-32CC72DD8A7D}" destId="{FAEB5663-7797-4F38-9735-68DF1111B72E}" srcOrd="0" destOrd="0" presId="urn:microsoft.com/office/officeart/2005/8/layout/hierarchy1"/>
    <dgm:cxn modelId="{5ABEA525-D2F2-4616-8055-81064A1BC7BC}" type="presParOf" srcId="{4C971DAE-76D0-4D48-A292-32CC72DD8A7D}" destId="{6B2CCCA8-D6E0-4177-8EF0-D58DFF79F580}" srcOrd="1" destOrd="0" presId="urn:microsoft.com/office/officeart/2005/8/layout/hierarchy1"/>
    <dgm:cxn modelId="{354C5CEF-65DA-4C32-BA37-8DD465EBE767}" type="presParOf" srcId="{8B727B90-1328-4781-AA33-EFB3B28DFA0A}" destId="{DED8F57C-C7AB-484F-BBF0-8E652C95DC08}" srcOrd="1" destOrd="0" presId="urn:microsoft.com/office/officeart/2005/8/layout/hierarchy1"/>
    <dgm:cxn modelId="{18B3CE02-0BA0-4EEF-9046-5E75B4E102BD}" type="presParOf" srcId="{B746119A-E414-44B9-B5B5-6B764BCF813A}" destId="{2C100065-9D87-482F-9529-BF70D44F40EA}" srcOrd="1" destOrd="0" presId="urn:microsoft.com/office/officeart/2005/8/layout/hierarchy1"/>
    <dgm:cxn modelId="{FBEEE9DD-98B6-4602-B6F3-DCA9ACF4791E}" type="presParOf" srcId="{2C100065-9D87-482F-9529-BF70D44F40EA}" destId="{973FA3CF-0A64-4E51-9FE5-0D07ACA677BB}" srcOrd="0" destOrd="0" presId="urn:microsoft.com/office/officeart/2005/8/layout/hierarchy1"/>
    <dgm:cxn modelId="{54991BA2-D583-46CD-8DCE-3B7D93222BD7}" type="presParOf" srcId="{973FA3CF-0A64-4E51-9FE5-0D07ACA677BB}" destId="{1685F0EB-27B6-48A8-AD28-0F3D2E9260A2}" srcOrd="0" destOrd="0" presId="urn:microsoft.com/office/officeart/2005/8/layout/hierarchy1"/>
    <dgm:cxn modelId="{F48D63DA-B836-4AFE-8251-500FB4D8DA2A}" type="presParOf" srcId="{973FA3CF-0A64-4E51-9FE5-0D07ACA677BB}" destId="{103840F5-6453-4B81-8C3B-421231E77EAE}" srcOrd="1" destOrd="0" presId="urn:microsoft.com/office/officeart/2005/8/layout/hierarchy1"/>
    <dgm:cxn modelId="{6D907C02-2271-4E2E-92CE-6F0F7D30C9BD}" type="presParOf" srcId="{2C100065-9D87-482F-9529-BF70D44F40EA}" destId="{BDDA42AB-2602-45F3-824B-00948BBDF11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EEBFD-D26F-4EA0-96DC-9830046FC5D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82F44B6-8810-49C5-9FF9-0E0B0DB7CE8D}">
      <dgm:prSet/>
      <dgm:spPr/>
      <dgm:t>
        <a:bodyPr/>
        <a:lstStyle/>
        <a:p>
          <a:pPr>
            <a:lnSpc>
              <a:spcPct val="100000"/>
            </a:lnSpc>
          </a:pPr>
          <a:r>
            <a:rPr lang="en-US"/>
            <a:t>Populasi gajah sumatera tersebar di tujuh provinsi yaitu Nanggroe Aceh Darussalam, Sumatera Utara, Riau, Jambi, Bengkulu, Sumatera Selatan dan Lampung.</a:t>
          </a:r>
        </a:p>
      </dgm:t>
    </dgm:pt>
    <dgm:pt modelId="{0A5520AF-0A0F-42FE-B693-C05C76D3938F}" type="parTrans" cxnId="{143D25EA-E6B0-4C3B-8393-AE24ACF2FE94}">
      <dgm:prSet/>
      <dgm:spPr/>
      <dgm:t>
        <a:bodyPr/>
        <a:lstStyle/>
        <a:p>
          <a:endParaRPr lang="en-US"/>
        </a:p>
      </dgm:t>
    </dgm:pt>
    <dgm:pt modelId="{501005E7-86F8-41F6-8D72-535A300C4FE6}" type="sibTrans" cxnId="{143D25EA-E6B0-4C3B-8393-AE24ACF2FE94}">
      <dgm:prSet/>
      <dgm:spPr/>
      <dgm:t>
        <a:bodyPr/>
        <a:lstStyle/>
        <a:p>
          <a:endParaRPr lang="en-US"/>
        </a:p>
      </dgm:t>
    </dgm:pt>
    <dgm:pt modelId="{2B5F5320-15D9-4906-A77A-252EA58ED5A0}">
      <dgm:prSet/>
      <dgm:spPr/>
      <dgm:t>
        <a:bodyPr/>
        <a:lstStyle/>
        <a:p>
          <a:pPr>
            <a:lnSpc>
              <a:spcPct val="100000"/>
            </a:lnSpc>
          </a:pPr>
          <a:r>
            <a:rPr lang="en-US"/>
            <a:t>Populasi gajah sumatera diperkirakan telah mengalami penurunan sekitar 35% dari tahun 1992, dan nilai ini merupakan penurunan yang sangat besar dalam waktu yang relatif pendek.</a:t>
          </a:r>
        </a:p>
      </dgm:t>
    </dgm:pt>
    <dgm:pt modelId="{04137592-BB5A-4F1A-85DB-741132A61B59}" type="parTrans" cxnId="{267FB348-ABF6-403D-9B27-A61746A10756}">
      <dgm:prSet/>
      <dgm:spPr/>
      <dgm:t>
        <a:bodyPr/>
        <a:lstStyle/>
        <a:p>
          <a:endParaRPr lang="en-US"/>
        </a:p>
      </dgm:t>
    </dgm:pt>
    <dgm:pt modelId="{64834C78-D036-423F-803C-4E6AA03C8ED5}" type="sibTrans" cxnId="{267FB348-ABF6-403D-9B27-A61746A10756}">
      <dgm:prSet/>
      <dgm:spPr/>
      <dgm:t>
        <a:bodyPr/>
        <a:lstStyle/>
        <a:p>
          <a:endParaRPr lang="en-US"/>
        </a:p>
      </dgm:t>
    </dgm:pt>
    <dgm:pt modelId="{92219110-6314-4806-9CD7-DA5EE2380BDA}">
      <dgm:prSet/>
      <dgm:spPr/>
      <dgm:t>
        <a:bodyPr/>
        <a:lstStyle/>
        <a:p>
          <a:pPr>
            <a:lnSpc>
              <a:spcPct val="100000"/>
            </a:lnSpc>
          </a:pPr>
          <a:r>
            <a:rPr lang="en-US"/>
            <a:t>Sumber : Departemen Kehutanan RI</a:t>
          </a:r>
        </a:p>
      </dgm:t>
    </dgm:pt>
    <dgm:pt modelId="{3650655A-DACE-4AF6-894D-213A42FDD5E1}" type="parTrans" cxnId="{FDE7E77A-26C7-4718-ACD8-C92D87250324}">
      <dgm:prSet/>
      <dgm:spPr/>
      <dgm:t>
        <a:bodyPr/>
        <a:lstStyle/>
        <a:p>
          <a:endParaRPr lang="en-US"/>
        </a:p>
      </dgm:t>
    </dgm:pt>
    <dgm:pt modelId="{E3D7330B-A2E3-4D25-8B33-B2B974757C38}" type="sibTrans" cxnId="{FDE7E77A-26C7-4718-ACD8-C92D87250324}">
      <dgm:prSet/>
      <dgm:spPr/>
      <dgm:t>
        <a:bodyPr/>
        <a:lstStyle/>
        <a:p>
          <a:endParaRPr lang="en-US"/>
        </a:p>
      </dgm:t>
    </dgm:pt>
    <dgm:pt modelId="{19D57E69-7C54-4597-AB8E-7173C22AB7EA}" type="pres">
      <dgm:prSet presAssocID="{B7BEEBFD-D26F-4EA0-96DC-9830046FC5D9}" presName="root" presStyleCnt="0">
        <dgm:presLayoutVars>
          <dgm:dir/>
          <dgm:resizeHandles val="exact"/>
        </dgm:presLayoutVars>
      </dgm:prSet>
      <dgm:spPr/>
    </dgm:pt>
    <dgm:pt modelId="{3F8C6A98-9ABA-47A4-B64B-D3F562E7E95C}" type="pres">
      <dgm:prSet presAssocID="{D82F44B6-8810-49C5-9FF9-0E0B0DB7CE8D}" presName="compNode" presStyleCnt="0"/>
      <dgm:spPr/>
    </dgm:pt>
    <dgm:pt modelId="{F01CA904-338A-48C1-BBB7-E303177094AC}" type="pres">
      <dgm:prSet presAssocID="{D82F44B6-8810-49C5-9FF9-0E0B0DB7CE8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idol dengan isian solid"/>
        </a:ext>
      </dgm:extLst>
    </dgm:pt>
    <dgm:pt modelId="{BE2B1B18-F5FF-40AC-AE3F-88B17A7591F7}" type="pres">
      <dgm:prSet presAssocID="{D82F44B6-8810-49C5-9FF9-0E0B0DB7CE8D}" presName="spaceRect" presStyleCnt="0"/>
      <dgm:spPr/>
    </dgm:pt>
    <dgm:pt modelId="{9585B255-A8DB-4B74-8648-17FD663F581B}" type="pres">
      <dgm:prSet presAssocID="{D82F44B6-8810-49C5-9FF9-0E0B0DB7CE8D}" presName="textRect" presStyleLbl="revTx" presStyleIdx="0" presStyleCnt="3">
        <dgm:presLayoutVars>
          <dgm:chMax val="1"/>
          <dgm:chPref val="1"/>
        </dgm:presLayoutVars>
      </dgm:prSet>
      <dgm:spPr/>
    </dgm:pt>
    <dgm:pt modelId="{BBE385C2-90FE-4D1D-84B2-3EBC3BAD5FDE}" type="pres">
      <dgm:prSet presAssocID="{501005E7-86F8-41F6-8D72-535A300C4FE6}" presName="sibTrans" presStyleCnt="0"/>
      <dgm:spPr/>
    </dgm:pt>
    <dgm:pt modelId="{923A82EF-E6E1-48C0-8943-A90710811424}" type="pres">
      <dgm:prSet presAssocID="{2B5F5320-15D9-4906-A77A-252EA58ED5A0}" presName="compNode" presStyleCnt="0"/>
      <dgm:spPr/>
    </dgm:pt>
    <dgm:pt modelId="{795B79E2-FAC9-4E48-9DF3-D7F432A66438}" type="pres">
      <dgm:prSet presAssocID="{2B5F5320-15D9-4906-A77A-252EA58ED5A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afik batang dengan tren menurun dengan isian solid"/>
        </a:ext>
      </dgm:extLst>
    </dgm:pt>
    <dgm:pt modelId="{5D3732B8-91E6-4372-A9F1-CD675D0C2F26}" type="pres">
      <dgm:prSet presAssocID="{2B5F5320-15D9-4906-A77A-252EA58ED5A0}" presName="spaceRect" presStyleCnt="0"/>
      <dgm:spPr/>
    </dgm:pt>
    <dgm:pt modelId="{AA54584D-A37D-46EF-AD83-5B542BE774C6}" type="pres">
      <dgm:prSet presAssocID="{2B5F5320-15D9-4906-A77A-252EA58ED5A0}" presName="textRect" presStyleLbl="revTx" presStyleIdx="1" presStyleCnt="3">
        <dgm:presLayoutVars>
          <dgm:chMax val="1"/>
          <dgm:chPref val="1"/>
        </dgm:presLayoutVars>
      </dgm:prSet>
      <dgm:spPr/>
    </dgm:pt>
    <dgm:pt modelId="{56D8CD45-9285-4B83-87DE-3EE9AAD8357E}" type="pres">
      <dgm:prSet presAssocID="{64834C78-D036-423F-803C-4E6AA03C8ED5}" presName="sibTrans" presStyleCnt="0"/>
      <dgm:spPr/>
    </dgm:pt>
    <dgm:pt modelId="{A2F536E9-AE27-4A47-A215-89B14AE69384}" type="pres">
      <dgm:prSet presAssocID="{92219110-6314-4806-9CD7-DA5EE2380BDA}" presName="compNode" presStyleCnt="0"/>
      <dgm:spPr/>
    </dgm:pt>
    <dgm:pt modelId="{85AD3C7E-5C41-4527-AA97-4B4ACB93615F}" type="pres">
      <dgm:prSet presAssocID="{92219110-6314-4806-9CD7-DA5EE2380BDA}"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eringatan dengan isian solid"/>
        </a:ext>
      </dgm:extLst>
    </dgm:pt>
    <dgm:pt modelId="{E263FBCB-ACD9-4431-95FB-1A0AFDD34823}" type="pres">
      <dgm:prSet presAssocID="{92219110-6314-4806-9CD7-DA5EE2380BDA}" presName="spaceRect" presStyleCnt="0"/>
      <dgm:spPr/>
    </dgm:pt>
    <dgm:pt modelId="{58340D70-9F21-4492-A798-49E04F48B264}" type="pres">
      <dgm:prSet presAssocID="{92219110-6314-4806-9CD7-DA5EE2380BDA}" presName="textRect" presStyleLbl="revTx" presStyleIdx="2" presStyleCnt="3">
        <dgm:presLayoutVars>
          <dgm:chMax val="1"/>
          <dgm:chPref val="1"/>
        </dgm:presLayoutVars>
      </dgm:prSet>
      <dgm:spPr/>
    </dgm:pt>
  </dgm:ptLst>
  <dgm:cxnLst>
    <dgm:cxn modelId="{838BE009-7170-451B-8B7B-E56E136863FD}" type="presOf" srcId="{D82F44B6-8810-49C5-9FF9-0E0B0DB7CE8D}" destId="{9585B255-A8DB-4B74-8648-17FD663F581B}" srcOrd="0" destOrd="0" presId="urn:microsoft.com/office/officeart/2018/2/layout/IconLabelList"/>
    <dgm:cxn modelId="{267FB348-ABF6-403D-9B27-A61746A10756}" srcId="{B7BEEBFD-D26F-4EA0-96DC-9830046FC5D9}" destId="{2B5F5320-15D9-4906-A77A-252EA58ED5A0}" srcOrd="1" destOrd="0" parTransId="{04137592-BB5A-4F1A-85DB-741132A61B59}" sibTransId="{64834C78-D036-423F-803C-4E6AA03C8ED5}"/>
    <dgm:cxn modelId="{FDE7E77A-26C7-4718-ACD8-C92D87250324}" srcId="{B7BEEBFD-D26F-4EA0-96DC-9830046FC5D9}" destId="{92219110-6314-4806-9CD7-DA5EE2380BDA}" srcOrd="2" destOrd="0" parTransId="{3650655A-DACE-4AF6-894D-213A42FDD5E1}" sibTransId="{E3D7330B-A2E3-4D25-8B33-B2B974757C38}"/>
    <dgm:cxn modelId="{51C372A4-B0F3-46A3-9928-F12D15A7C9F9}" type="presOf" srcId="{2B5F5320-15D9-4906-A77A-252EA58ED5A0}" destId="{AA54584D-A37D-46EF-AD83-5B542BE774C6}" srcOrd="0" destOrd="0" presId="urn:microsoft.com/office/officeart/2018/2/layout/IconLabelList"/>
    <dgm:cxn modelId="{87ECFBA9-95CE-4F1D-8870-1A16E7C74F7F}" type="presOf" srcId="{92219110-6314-4806-9CD7-DA5EE2380BDA}" destId="{58340D70-9F21-4492-A798-49E04F48B264}" srcOrd="0" destOrd="0" presId="urn:microsoft.com/office/officeart/2018/2/layout/IconLabelList"/>
    <dgm:cxn modelId="{72D981C5-7197-4A47-9AEE-8D2ACB3AB391}" type="presOf" srcId="{B7BEEBFD-D26F-4EA0-96DC-9830046FC5D9}" destId="{19D57E69-7C54-4597-AB8E-7173C22AB7EA}" srcOrd="0" destOrd="0" presId="urn:microsoft.com/office/officeart/2018/2/layout/IconLabelList"/>
    <dgm:cxn modelId="{143D25EA-E6B0-4C3B-8393-AE24ACF2FE94}" srcId="{B7BEEBFD-D26F-4EA0-96DC-9830046FC5D9}" destId="{D82F44B6-8810-49C5-9FF9-0E0B0DB7CE8D}" srcOrd="0" destOrd="0" parTransId="{0A5520AF-0A0F-42FE-B693-C05C76D3938F}" sibTransId="{501005E7-86F8-41F6-8D72-535A300C4FE6}"/>
    <dgm:cxn modelId="{43B42CF7-7A26-4361-AC50-8B24B972B006}" type="presParOf" srcId="{19D57E69-7C54-4597-AB8E-7173C22AB7EA}" destId="{3F8C6A98-9ABA-47A4-B64B-D3F562E7E95C}" srcOrd="0" destOrd="0" presId="urn:microsoft.com/office/officeart/2018/2/layout/IconLabelList"/>
    <dgm:cxn modelId="{713CE93A-200E-484F-B591-43AD5CF13063}" type="presParOf" srcId="{3F8C6A98-9ABA-47A4-B64B-D3F562E7E95C}" destId="{F01CA904-338A-48C1-BBB7-E303177094AC}" srcOrd="0" destOrd="0" presId="urn:microsoft.com/office/officeart/2018/2/layout/IconLabelList"/>
    <dgm:cxn modelId="{713638A1-133A-48FE-BE00-A0795DAA7D88}" type="presParOf" srcId="{3F8C6A98-9ABA-47A4-B64B-D3F562E7E95C}" destId="{BE2B1B18-F5FF-40AC-AE3F-88B17A7591F7}" srcOrd="1" destOrd="0" presId="urn:microsoft.com/office/officeart/2018/2/layout/IconLabelList"/>
    <dgm:cxn modelId="{2E9C6E87-48C4-4BF1-9129-2C9F005E1DBB}" type="presParOf" srcId="{3F8C6A98-9ABA-47A4-B64B-D3F562E7E95C}" destId="{9585B255-A8DB-4B74-8648-17FD663F581B}" srcOrd="2" destOrd="0" presId="urn:microsoft.com/office/officeart/2018/2/layout/IconLabelList"/>
    <dgm:cxn modelId="{5853C198-7193-4564-A353-4EB7C79CFA52}" type="presParOf" srcId="{19D57E69-7C54-4597-AB8E-7173C22AB7EA}" destId="{BBE385C2-90FE-4D1D-84B2-3EBC3BAD5FDE}" srcOrd="1" destOrd="0" presId="urn:microsoft.com/office/officeart/2018/2/layout/IconLabelList"/>
    <dgm:cxn modelId="{ABA7416C-2233-4DF6-B4BD-9A2F47175746}" type="presParOf" srcId="{19D57E69-7C54-4597-AB8E-7173C22AB7EA}" destId="{923A82EF-E6E1-48C0-8943-A90710811424}" srcOrd="2" destOrd="0" presId="urn:microsoft.com/office/officeart/2018/2/layout/IconLabelList"/>
    <dgm:cxn modelId="{8BD25914-903A-4B01-B06B-C04B63B5C146}" type="presParOf" srcId="{923A82EF-E6E1-48C0-8943-A90710811424}" destId="{795B79E2-FAC9-4E48-9DF3-D7F432A66438}" srcOrd="0" destOrd="0" presId="urn:microsoft.com/office/officeart/2018/2/layout/IconLabelList"/>
    <dgm:cxn modelId="{B5ACE5A8-173D-4FAE-93CB-D4E600B7D117}" type="presParOf" srcId="{923A82EF-E6E1-48C0-8943-A90710811424}" destId="{5D3732B8-91E6-4372-A9F1-CD675D0C2F26}" srcOrd="1" destOrd="0" presId="urn:microsoft.com/office/officeart/2018/2/layout/IconLabelList"/>
    <dgm:cxn modelId="{28B372EE-55C9-4EB1-B4D4-C65416A029E3}" type="presParOf" srcId="{923A82EF-E6E1-48C0-8943-A90710811424}" destId="{AA54584D-A37D-46EF-AD83-5B542BE774C6}" srcOrd="2" destOrd="0" presId="urn:microsoft.com/office/officeart/2018/2/layout/IconLabelList"/>
    <dgm:cxn modelId="{52A3CB89-E027-4A2E-BC33-00B427AF76CB}" type="presParOf" srcId="{19D57E69-7C54-4597-AB8E-7173C22AB7EA}" destId="{56D8CD45-9285-4B83-87DE-3EE9AAD8357E}" srcOrd="3" destOrd="0" presId="urn:microsoft.com/office/officeart/2018/2/layout/IconLabelList"/>
    <dgm:cxn modelId="{BD4C7EB3-AC10-44CE-A2A6-8ADC0E74B82C}" type="presParOf" srcId="{19D57E69-7C54-4597-AB8E-7173C22AB7EA}" destId="{A2F536E9-AE27-4A47-A215-89B14AE69384}" srcOrd="4" destOrd="0" presId="urn:microsoft.com/office/officeart/2018/2/layout/IconLabelList"/>
    <dgm:cxn modelId="{A246B6F5-917F-4E60-8B75-1F3A71A781BF}" type="presParOf" srcId="{A2F536E9-AE27-4A47-A215-89B14AE69384}" destId="{85AD3C7E-5C41-4527-AA97-4B4ACB93615F}" srcOrd="0" destOrd="0" presId="urn:microsoft.com/office/officeart/2018/2/layout/IconLabelList"/>
    <dgm:cxn modelId="{3DA64589-CFEF-4752-8692-FA55588E8E54}" type="presParOf" srcId="{A2F536E9-AE27-4A47-A215-89B14AE69384}" destId="{E263FBCB-ACD9-4431-95FB-1A0AFDD34823}" srcOrd="1" destOrd="0" presId="urn:microsoft.com/office/officeart/2018/2/layout/IconLabelList"/>
    <dgm:cxn modelId="{84AC2E23-F788-47EB-89ED-D909A150A9FF}" type="presParOf" srcId="{A2F536E9-AE27-4A47-A215-89B14AE69384}" destId="{58340D70-9F21-4492-A798-49E04F48B26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3E5CBE-21E2-4DD9-BEDE-CCAF73769E3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B069E4D-03D2-4BCE-AF93-E13249EB420F}">
      <dgm:prSet/>
      <dgm:spPr/>
      <dgm:t>
        <a:bodyPr/>
        <a:lstStyle/>
        <a:p>
          <a:pPr>
            <a:lnSpc>
              <a:spcPct val="100000"/>
            </a:lnSpc>
          </a:pPr>
          <a:r>
            <a:rPr lang="en-US"/>
            <a:t>Model </a:t>
          </a:r>
          <a:r>
            <a:rPr lang="en-US" err="1"/>
            <a:t>berbasis</a:t>
          </a:r>
          <a:r>
            <a:rPr lang="en-US"/>
            <a:t> </a:t>
          </a:r>
          <a:r>
            <a:rPr lang="en-US" err="1"/>
            <a:t>agen</a:t>
          </a:r>
          <a:r>
            <a:rPr lang="en-US"/>
            <a:t> (ABM) sangat </a:t>
          </a:r>
          <a:r>
            <a:rPr lang="en-US" err="1"/>
            <a:t>cocok</a:t>
          </a:r>
          <a:r>
            <a:rPr lang="en-US"/>
            <a:t> </a:t>
          </a:r>
          <a:r>
            <a:rPr lang="en-US" err="1"/>
            <a:t>untuk</a:t>
          </a:r>
          <a:r>
            <a:rPr lang="en-US"/>
            <a:t> </a:t>
          </a:r>
          <a:r>
            <a:rPr lang="en-US" err="1"/>
            <a:t>menganalisis</a:t>
          </a:r>
          <a:r>
            <a:rPr lang="en-US"/>
            <a:t> </a:t>
          </a:r>
          <a:r>
            <a:rPr lang="en-US" err="1"/>
            <a:t>sistem</a:t>
          </a:r>
          <a:r>
            <a:rPr lang="en-US"/>
            <a:t> </a:t>
          </a:r>
          <a:r>
            <a:rPr lang="en-US" err="1"/>
            <a:t>kompleks</a:t>
          </a:r>
          <a:r>
            <a:rPr lang="en-US"/>
            <a:t> </a:t>
          </a:r>
          <a:r>
            <a:rPr lang="en-US" err="1"/>
            <a:t>seperti</a:t>
          </a:r>
          <a:r>
            <a:rPr lang="en-US"/>
            <a:t> </a:t>
          </a:r>
          <a:r>
            <a:rPr lang="en-US" err="1"/>
            <a:t>perburuan</a:t>
          </a:r>
          <a:r>
            <a:rPr lang="en-US"/>
            <a:t> liar, dan model </a:t>
          </a:r>
          <a:r>
            <a:rPr lang="en-US" err="1"/>
            <a:t>ini</a:t>
          </a:r>
          <a:r>
            <a:rPr lang="en-US"/>
            <a:t> </a:t>
          </a:r>
          <a:r>
            <a:rPr lang="en-US" err="1"/>
            <a:t>dapat</a:t>
          </a:r>
          <a:r>
            <a:rPr lang="en-US"/>
            <a:t> </a:t>
          </a:r>
          <a:r>
            <a:rPr lang="en-US" err="1"/>
            <a:t>diperluas</a:t>
          </a:r>
          <a:r>
            <a:rPr lang="en-US"/>
            <a:t> </a:t>
          </a:r>
          <a:r>
            <a:rPr lang="en-US" err="1"/>
            <a:t>untuk</a:t>
          </a:r>
          <a:r>
            <a:rPr lang="en-US"/>
            <a:t> </a:t>
          </a:r>
          <a:r>
            <a:rPr lang="en-US" err="1"/>
            <a:t>mitigasi</a:t>
          </a:r>
          <a:r>
            <a:rPr lang="en-US"/>
            <a:t> </a:t>
          </a:r>
          <a:r>
            <a:rPr lang="en-US" err="1"/>
            <a:t>perburuan</a:t>
          </a:r>
          <a:r>
            <a:rPr lang="en-US"/>
            <a:t> liar. ABM </a:t>
          </a:r>
          <a:r>
            <a:rPr lang="en-US" err="1"/>
            <a:t>adalah</a:t>
          </a:r>
          <a:r>
            <a:rPr lang="en-US"/>
            <a:t> </a:t>
          </a:r>
          <a:r>
            <a:rPr lang="en-US" err="1"/>
            <a:t>sistem</a:t>
          </a:r>
          <a:r>
            <a:rPr lang="en-US"/>
            <a:t> multi-</a:t>
          </a:r>
          <a:r>
            <a:rPr lang="en-US" err="1"/>
            <a:t>agen</a:t>
          </a:r>
          <a:r>
            <a:rPr lang="en-US"/>
            <a:t> yang </a:t>
          </a:r>
          <a:r>
            <a:rPr lang="en-US" err="1"/>
            <a:t>disimulasikan</a:t>
          </a:r>
          <a:r>
            <a:rPr lang="en-US"/>
            <a:t> </a:t>
          </a:r>
          <a:r>
            <a:rPr lang="en-US" err="1"/>
            <a:t>komputer</a:t>
          </a:r>
          <a:r>
            <a:rPr lang="en-US"/>
            <a:t> yang </a:t>
          </a:r>
          <a:r>
            <a:rPr lang="en-US" err="1"/>
            <a:t>mewakili</a:t>
          </a:r>
          <a:r>
            <a:rPr lang="en-US"/>
            <a:t> </a:t>
          </a:r>
          <a:r>
            <a:rPr lang="en-US" err="1"/>
            <a:t>perilaku</a:t>
          </a:r>
          <a:r>
            <a:rPr lang="en-US"/>
            <a:t> dan </a:t>
          </a:r>
          <a:r>
            <a:rPr lang="en-US" err="1"/>
            <a:t>tujuan</a:t>
          </a:r>
          <a:r>
            <a:rPr lang="en-US"/>
            <a:t> </a:t>
          </a:r>
          <a:r>
            <a:rPr lang="en-US" err="1"/>
            <a:t>individu</a:t>
          </a:r>
          <a:r>
            <a:rPr lang="en-US"/>
            <a:t>, </a:t>
          </a:r>
          <a:r>
            <a:rPr lang="en-US" err="1"/>
            <a:t>memberikan</a:t>
          </a:r>
          <a:r>
            <a:rPr lang="en-US"/>
            <a:t> </a:t>
          </a:r>
          <a:r>
            <a:rPr lang="en-US" err="1"/>
            <a:t>analisis</a:t>
          </a:r>
          <a:r>
            <a:rPr lang="en-US"/>
            <a:t> </a:t>
          </a:r>
          <a:r>
            <a:rPr lang="en-US" err="1"/>
            <a:t>tentang</a:t>
          </a:r>
          <a:r>
            <a:rPr lang="en-US"/>
            <a:t> </a:t>
          </a:r>
          <a:r>
            <a:rPr lang="en-US" err="1"/>
            <a:t>bagaimana</a:t>
          </a:r>
          <a:r>
            <a:rPr lang="en-US"/>
            <a:t> </a:t>
          </a:r>
          <a:r>
            <a:rPr lang="en-US" err="1"/>
            <a:t>interaksi</a:t>
          </a:r>
          <a:r>
            <a:rPr lang="en-US"/>
            <a:t> bottom-up </a:t>
          </a:r>
          <a:r>
            <a:rPr lang="en-US" err="1"/>
            <a:t>mempengaruhi</a:t>
          </a:r>
          <a:r>
            <a:rPr lang="en-US"/>
            <a:t> </a:t>
          </a:r>
          <a:r>
            <a:rPr lang="en-US" err="1"/>
            <a:t>sistem</a:t>
          </a:r>
          <a:r>
            <a:rPr lang="en-US"/>
            <a:t> pada </a:t>
          </a:r>
          <a:r>
            <a:rPr lang="en-US" err="1"/>
            <a:t>tingkat</a:t>
          </a:r>
          <a:r>
            <a:rPr lang="en-US"/>
            <a:t> </a:t>
          </a:r>
          <a:r>
            <a:rPr lang="en-US" err="1"/>
            <a:t>makro</a:t>
          </a:r>
          <a:r>
            <a:rPr lang="en-US"/>
            <a:t>.</a:t>
          </a:r>
        </a:p>
      </dgm:t>
    </dgm:pt>
    <dgm:pt modelId="{E584A51A-B4F3-4C7C-B101-319D530C6274}" type="parTrans" cxnId="{554054F7-CFEF-4988-9125-7F509E42D38A}">
      <dgm:prSet/>
      <dgm:spPr/>
      <dgm:t>
        <a:bodyPr/>
        <a:lstStyle/>
        <a:p>
          <a:endParaRPr lang="en-US"/>
        </a:p>
      </dgm:t>
    </dgm:pt>
    <dgm:pt modelId="{80F14D8C-D71A-4B78-A7FA-3F57C5E4F044}" type="sibTrans" cxnId="{554054F7-CFEF-4988-9125-7F509E42D38A}">
      <dgm:prSet/>
      <dgm:spPr/>
      <dgm:t>
        <a:bodyPr/>
        <a:lstStyle/>
        <a:p>
          <a:endParaRPr lang="en-US"/>
        </a:p>
      </dgm:t>
    </dgm:pt>
    <dgm:pt modelId="{2C3BAC49-8C30-41FE-8615-48AC8095F18E}">
      <dgm:prSet phldr="0"/>
      <dgm:spPr/>
      <dgm:t>
        <a:bodyPr/>
        <a:lstStyle/>
        <a:p>
          <a:pPr>
            <a:lnSpc>
              <a:spcPct val="100000"/>
            </a:lnSpc>
          </a:pPr>
          <a:r>
            <a:rPr lang="en-US" err="1"/>
            <a:t>Simulasi</a:t>
          </a:r>
          <a:r>
            <a:rPr lang="en-US"/>
            <a:t> </a:t>
          </a:r>
          <a:r>
            <a:rPr lang="en-US" err="1"/>
            <a:t>perburuan</a:t>
          </a:r>
          <a:r>
            <a:rPr lang="en-US"/>
            <a:t> </a:t>
          </a:r>
          <a:r>
            <a:rPr lang="en-US" err="1"/>
            <a:t>gajah</a:t>
          </a:r>
          <a:r>
            <a:rPr lang="en-US"/>
            <a:t> </a:t>
          </a:r>
          <a:r>
            <a:rPr lang="en-US" err="1"/>
            <a:t>dengan</a:t>
          </a:r>
          <a:r>
            <a:rPr lang="en-US"/>
            <a:t> </a:t>
          </a:r>
          <a:r>
            <a:rPr lang="en-US" err="1"/>
            <a:t>metode</a:t>
          </a:r>
          <a:r>
            <a:rPr lang="en-US"/>
            <a:t> ABM </a:t>
          </a:r>
          <a:r>
            <a:rPr lang="en-US" err="1"/>
            <a:t>telah</a:t>
          </a:r>
          <a:r>
            <a:rPr lang="en-US"/>
            <a:t> </a:t>
          </a:r>
          <a:r>
            <a:rPr lang="en-US" err="1"/>
            <a:t>terbukti</a:t>
          </a:r>
          <a:r>
            <a:rPr lang="en-US"/>
            <a:t> </a:t>
          </a:r>
          <a:r>
            <a:rPr lang="en-US" err="1"/>
            <a:t>dapat</a:t>
          </a:r>
          <a:r>
            <a:rPr lang="en-US">
              <a:latin typeface="Calibri Light" panose="020F0302020204030204"/>
            </a:rPr>
            <a:t>  </a:t>
          </a:r>
          <a:r>
            <a:rPr lang="en-US" err="1"/>
            <a:t>dikembangkan</a:t>
          </a:r>
          <a:r>
            <a:rPr lang="en-US"/>
            <a:t> </a:t>
          </a:r>
          <a:r>
            <a:rPr lang="en-US" err="1"/>
            <a:t>sebagai</a:t>
          </a:r>
          <a:r>
            <a:rPr lang="en-US"/>
            <a:t> </a:t>
          </a:r>
          <a:r>
            <a:rPr lang="en-US" err="1"/>
            <a:t>langkah</a:t>
          </a:r>
          <a:r>
            <a:rPr lang="en-US"/>
            <a:t> </a:t>
          </a:r>
          <a:r>
            <a:rPr lang="en-US" err="1"/>
            <a:t>strategis</a:t>
          </a:r>
          <a:r>
            <a:rPr lang="en-US"/>
            <a:t> </a:t>
          </a:r>
          <a:r>
            <a:rPr lang="en-US" err="1"/>
            <a:t>untuk</a:t>
          </a:r>
          <a:r>
            <a:rPr lang="en-US"/>
            <a:t> </a:t>
          </a:r>
          <a:r>
            <a:rPr lang="en-US" err="1"/>
            <a:t>mendukung</a:t>
          </a:r>
          <a:r>
            <a:rPr lang="en-US"/>
            <a:t> </a:t>
          </a:r>
          <a:r>
            <a:rPr lang="en-US" err="1"/>
            <a:t>kebijakan</a:t>
          </a:r>
          <a:r>
            <a:rPr lang="en-US"/>
            <a:t> </a:t>
          </a:r>
          <a:r>
            <a:rPr lang="en-US" err="1"/>
            <a:t>pemerintah</a:t>
          </a:r>
          <a:r>
            <a:rPr lang="en-US">
              <a:latin typeface="Calibri Light" panose="020F0302020204030204"/>
            </a:rPr>
            <a:t> </a:t>
          </a:r>
          <a:r>
            <a:rPr lang="en-US"/>
            <a:t>yang </a:t>
          </a:r>
          <a:r>
            <a:rPr lang="en-US" err="1"/>
            <a:t>telah</a:t>
          </a:r>
          <a:r>
            <a:rPr lang="en-US"/>
            <a:t> </a:t>
          </a:r>
          <a:r>
            <a:rPr lang="en-US" err="1"/>
            <a:t>disepakati</a:t>
          </a:r>
          <a:r>
            <a:rPr lang="en-US"/>
            <a:t>.</a:t>
          </a:r>
          <a:r>
            <a:rPr lang="en-US">
              <a:latin typeface="Calibri Light" panose="020F0302020204030204"/>
            </a:rPr>
            <a:t> </a:t>
          </a:r>
          <a:r>
            <a:rPr lang="en-US"/>
            <a:t>Salah </a:t>
          </a:r>
          <a:r>
            <a:rPr lang="en-US" err="1"/>
            <a:t>satu</a:t>
          </a:r>
          <a:r>
            <a:rPr lang="en-US"/>
            <a:t> </a:t>
          </a:r>
          <a:r>
            <a:rPr lang="en-US" err="1"/>
            <a:t>pengembangan</a:t>
          </a:r>
          <a:r>
            <a:rPr lang="en-US"/>
            <a:t> </a:t>
          </a:r>
          <a:r>
            <a:rPr lang="en-US" err="1"/>
            <a:t>metode</a:t>
          </a:r>
          <a:r>
            <a:rPr lang="en-US"/>
            <a:t> </a:t>
          </a:r>
          <a:r>
            <a:rPr lang="en-US" err="1"/>
            <a:t>ini</a:t>
          </a:r>
          <a:r>
            <a:rPr lang="en-US"/>
            <a:t> pada </a:t>
          </a:r>
          <a:r>
            <a:rPr lang="en-US" err="1"/>
            <a:t>simulasi</a:t>
          </a:r>
          <a:r>
            <a:rPr lang="en-US">
              <a:latin typeface="Calibri Light" panose="020F0302020204030204"/>
            </a:rPr>
            <a:t> </a:t>
          </a:r>
          <a:r>
            <a:rPr lang="en-US" err="1"/>
            <a:t>perburuan</a:t>
          </a:r>
          <a:r>
            <a:rPr lang="en-US"/>
            <a:t> Gajah Afrika pada penelitian Neil, dkk</a:t>
          </a:r>
          <a:r>
            <a:rPr lang="en-US">
              <a:latin typeface="Calibri Light" panose="020F0302020204030204"/>
            </a:rPr>
            <a:t>.</a:t>
          </a:r>
          <a:endParaRPr lang="en-US"/>
        </a:p>
      </dgm:t>
    </dgm:pt>
    <dgm:pt modelId="{FBA68D01-D753-4831-B010-F773833AFC81}" type="parTrans" cxnId="{7B257897-3E10-476A-8DA3-69612CB9F6C6}">
      <dgm:prSet/>
      <dgm:spPr/>
    </dgm:pt>
    <dgm:pt modelId="{DD70D4C4-F036-44C6-9C5A-5BB2E7398B5A}" type="sibTrans" cxnId="{7B257897-3E10-476A-8DA3-69612CB9F6C6}">
      <dgm:prSet/>
      <dgm:spPr/>
    </dgm:pt>
    <dgm:pt modelId="{F7A02449-6C3E-4D76-A984-1E9F2CDFD6F4}">
      <dgm:prSet phldr="0"/>
      <dgm:spPr/>
      <dgm:t>
        <a:bodyPr/>
        <a:lstStyle/>
        <a:p>
          <a:pPr rtl="0">
            <a:lnSpc>
              <a:spcPct val="100000"/>
            </a:lnSpc>
          </a:pPr>
          <a:r>
            <a:rPr lang="en-US"/>
            <a:t>Pada penelitian ini metode ABM digunakan dengan menerapkan konseptual ABM  dari penelitian sebelumnya, akan tetapi variabel yang digunakan menyesuaikan</a:t>
          </a:r>
          <a:r>
            <a:rPr lang="en-US">
              <a:latin typeface="Calibri Light" panose="020F0302020204030204"/>
            </a:rPr>
            <a:t> </a:t>
          </a:r>
          <a:r>
            <a:rPr lang="en-US"/>
            <a:t>dengan kondisi geografis dan ekologi di pulau Sumatera. </a:t>
          </a:r>
          <a:endParaRPr lang="en-US">
            <a:latin typeface="Calibri Light" panose="020F0302020204030204"/>
          </a:endParaRPr>
        </a:p>
      </dgm:t>
    </dgm:pt>
    <dgm:pt modelId="{C1E99353-52B7-48D0-BCCA-324EEE620C99}" type="parTrans" cxnId="{92229108-6E8A-4B3D-81DC-BD0A3A6985F4}">
      <dgm:prSet/>
      <dgm:spPr/>
    </dgm:pt>
    <dgm:pt modelId="{9416B881-CCD5-4C24-ABFC-06F576E9CF66}" type="sibTrans" cxnId="{92229108-6E8A-4B3D-81DC-BD0A3A6985F4}">
      <dgm:prSet/>
      <dgm:spPr/>
    </dgm:pt>
    <dgm:pt modelId="{2474BF4B-6EB9-4F55-86BC-A3567714FFE9}">
      <dgm:prSet phldr="0"/>
      <dgm:spPr/>
      <dgm:t>
        <a:bodyPr/>
        <a:lstStyle/>
        <a:p>
          <a:pPr>
            <a:lnSpc>
              <a:spcPct val="100000"/>
            </a:lnSpc>
          </a:pPr>
          <a:r>
            <a:rPr lang="en-US" err="1"/>
            <a:t>Simulasi</a:t>
          </a:r>
          <a:r>
            <a:rPr lang="en-US"/>
            <a:t> </a:t>
          </a:r>
          <a:r>
            <a:rPr lang="en-US" err="1"/>
            <a:t>dilakukan</a:t>
          </a:r>
          <a:r>
            <a:rPr lang="en-US">
              <a:latin typeface="Calibri Light" panose="020F0302020204030204"/>
            </a:rPr>
            <a:t> </a:t>
          </a:r>
          <a:r>
            <a:rPr lang="en-US" err="1"/>
            <a:t>dengan</a:t>
          </a:r>
          <a:r>
            <a:rPr lang="en-US"/>
            <a:t> </a:t>
          </a:r>
          <a:r>
            <a:rPr lang="en-US" err="1"/>
            <a:t>mempertimbangkan</a:t>
          </a:r>
          <a:r>
            <a:rPr lang="en-US"/>
            <a:t> </a:t>
          </a:r>
          <a:r>
            <a:rPr lang="en-US" err="1"/>
            <a:t>umur</a:t>
          </a:r>
          <a:r>
            <a:rPr lang="en-US"/>
            <a:t> </a:t>
          </a:r>
          <a:r>
            <a:rPr lang="en-US" err="1"/>
            <a:t>gajah</a:t>
          </a:r>
          <a:r>
            <a:rPr lang="en-US"/>
            <a:t> yang </a:t>
          </a:r>
          <a:r>
            <a:rPr lang="en-US" err="1"/>
            <a:t>tidak</a:t>
          </a:r>
          <a:r>
            <a:rPr lang="en-US"/>
            <a:t> dibahas di penelitian</a:t>
          </a:r>
          <a:r>
            <a:rPr lang="en-US">
              <a:latin typeface="Calibri Light" panose="020F0302020204030204"/>
            </a:rPr>
            <a:t> </a:t>
          </a:r>
          <a:r>
            <a:rPr lang="en-US"/>
            <a:t>sebelumnya.</a:t>
          </a:r>
          <a:r>
            <a:rPr lang="en-US">
              <a:latin typeface="Calibri Light" panose="020F0302020204030204"/>
            </a:rPr>
            <a:t> </a:t>
          </a:r>
          <a:endParaRPr lang="id-ID"/>
        </a:p>
      </dgm:t>
    </dgm:pt>
    <dgm:pt modelId="{CF721C89-A626-44D9-B926-96B4A6241BD7}" type="parTrans" cxnId="{03FBE60B-9010-4E29-9E1A-884A6783CBD6}">
      <dgm:prSet/>
      <dgm:spPr/>
    </dgm:pt>
    <dgm:pt modelId="{28208011-4437-4777-9F29-A5D9DA123115}" type="sibTrans" cxnId="{03FBE60B-9010-4E29-9E1A-884A6783CBD6}">
      <dgm:prSet/>
      <dgm:spPr/>
    </dgm:pt>
    <dgm:pt modelId="{1A458DC5-42FD-4304-930F-F97008F424C8}" type="pres">
      <dgm:prSet presAssocID="{033E5CBE-21E2-4DD9-BEDE-CCAF73769E34}" presName="root" presStyleCnt="0">
        <dgm:presLayoutVars>
          <dgm:dir/>
          <dgm:resizeHandles val="exact"/>
        </dgm:presLayoutVars>
      </dgm:prSet>
      <dgm:spPr/>
    </dgm:pt>
    <dgm:pt modelId="{54146EDF-025A-44BD-B536-F13EFF6C5868}" type="pres">
      <dgm:prSet presAssocID="{DB069E4D-03D2-4BCE-AF93-E13249EB420F}" presName="compNode" presStyleCnt="0"/>
      <dgm:spPr/>
    </dgm:pt>
    <dgm:pt modelId="{71F4B57D-17B7-43C7-BBEA-FC50B7639A90}" type="pres">
      <dgm:prSet presAssocID="{DB069E4D-03D2-4BCE-AF93-E13249EB420F}" presName="bgRect" presStyleLbl="bgShp" presStyleIdx="0" presStyleCnt="4"/>
      <dgm:spPr/>
    </dgm:pt>
    <dgm:pt modelId="{E6253233-74C6-4AE1-8075-16DB090A3314}" type="pres">
      <dgm:prSet presAssocID="{DB069E4D-03D2-4BCE-AF93-E13249EB420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tective"/>
        </a:ext>
      </dgm:extLst>
    </dgm:pt>
    <dgm:pt modelId="{346B838C-F2FD-44D9-9C77-EBF30CD34710}" type="pres">
      <dgm:prSet presAssocID="{DB069E4D-03D2-4BCE-AF93-E13249EB420F}" presName="spaceRect" presStyleCnt="0"/>
      <dgm:spPr/>
    </dgm:pt>
    <dgm:pt modelId="{B5477362-E24E-4798-B4DD-3578187FB054}" type="pres">
      <dgm:prSet presAssocID="{DB069E4D-03D2-4BCE-AF93-E13249EB420F}" presName="parTx" presStyleLbl="revTx" presStyleIdx="0" presStyleCnt="4">
        <dgm:presLayoutVars>
          <dgm:chMax val="0"/>
          <dgm:chPref val="0"/>
        </dgm:presLayoutVars>
      </dgm:prSet>
      <dgm:spPr/>
    </dgm:pt>
    <dgm:pt modelId="{DEC9221B-A310-4638-B23C-FBD20C635CD1}" type="pres">
      <dgm:prSet presAssocID="{80F14D8C-D71A-4B78-A7FA-3F57C5E4F044}" presName="sibTrans" presStyleCnt="0"/>
      <dgm:spPr/>
    </dgm:pt>
    <dgm:pt modelId="{6E8BF1D0-FA7D-4E2D-8ED4-B7E3EFE9A9FC}" type="pres">
      <dgm:prSet presAssocID="{2C3BAC49-8C30-41FE-8615-48AC8095F18E}" presName="compNode" presStyleCnt="0"/>
      <dgm:spPr/>
    </dgm:pt>
    <dgm:pt modelId="{CAEDB541-9FC1-4B91-B8D1-5D0E54D0EB21}" type="pres">
      <dgm:prSet presAssocID="{2C3BAC49-8C30-41FE-8615-48AC8095F18E}" presName="bgRect" presStyleLbl="bgShp" presStyleIdx="1" presStyleCnt="4"/>
      <dgm:spPr/>
    </dgm:pt>
    <dgm:pt modelId="{041853CF-C054-4385-B25E-6B017278F97F}" type="pres">
      <dgm:prSet presAssocID="{2C3BAC49-8C30-41FE-8615-48AC8095F18E}" presName="iconRect" presStyleLbl="node1" presStyleIdx="1" presStyleCnt="4"/>
      <dgm:spPr/>
    </dgm:pt>
    <dgm:pt modelId="{CD0F42D0-8AC1-435F-898C-3D0C8EBC2366}" type="pres">
      <dgm:prSet presAssocID="{2C3BAC49-8C30-41FE-8615-48AC8095F18E}" presName="spaceRect" presStyleCnt="0"/>
      <dgm:spPr/>
    </dgm:pt>
    <dgm:pt modelId="{C16C3814-2260-444F-92E9-4C4511C5A165}" type="pres">
      <dgm:prSet presAssocID="{2C3BAC49-8C30-41FE-8615-48AC8095F18E}" presName="parTx" presStyleLbl="revTx" presStyleIdx="1" presStyleCnt="4">
        <dgm:presLayoutVars>
          <dgm:chMax val="0"/>
          <dgm:chPref val="0"/>
        </dgm:presLayoutVars>
      </dgm:prSet>
      <dgm:spPr/>
    </dgm:pt>
    <dgm:pt modelId="{A11E8539-D055-4200-9DD0-255B8BF987EF}" type="pres">
      <dgm:prSet presAssocID="{DD70D4C4-F036-44C6-9C5A-5BB2E7398B5A}" presName="sibTrans" presStyleCnt="0"/>
      <dgm:spPr/>
    </dgm:pt>
    <dgm:pt modelId="{1AEDA7E5-8173-4461-9000-8E3E6C4B4450}" type="pres">
      <dgm:prSet presAssocID="{F7A02449-6C3E-4D76-A984-1E9F2CDFD6F4}" presName="compNode" presStyleCnt="0"/>
      <dgm:spPr/>
    </dgm:pt>
    <dgm:pt modelId="{714CC799-029D-42B4-B199-E337307F2A96}" type="pres">
      <dgm:prSet presAssocID="{F7A02449-6C3E-4D76-A984-1E9F2CDFD6F4}" presName="bgRect" presStyleLbl="bgShp" presStyleIdx="2" presStyleCnt="4"/>
      <dgm:spPr/>
    </dgm:pt>
    <dgm:pt modelId="{A615F8B9-5DC2-4621-B326-EEBEC3417F69}" type="pres">
      <dgm:prSet presAssocID="{F7A02449-6C3E-4D76-A984-1E9F2CDFD6F4}" presName="iconRect" presStyleLbl="node1" presStyleIdx="2" presStyleCnt="4"/>
      <dgm:spPr/>
    </dgm:pt>
    <dgm:pt modelId="{CD9493D8-728E-4638-81EA-FA1A1D499B84}" type="pres">
      <dgm:prSet presAssocID="{F7A02449-6C3E-4D76-A984-1E9F2CDFD6F4}" presName="spaceRect" presStyleCnt="0"/>
      <dgm:spPr/>
    </dgm:pt>
    <dgm:pt modelId="{B2559099-966D-41A6-9972-0F143774528D}" type="pres">
      <dgm:prSet presAssocID="{F7A02449-6C3E-4D76-A984-1E9F2CDFD6F4}" presName="parTx" presStyleLbl="revTx" presStyleIdx="2" presStyleCnt="4">
        <dgm:presLayoutVars>
          <dgm:chMax val="0"/>
          <dgm:chPref val="0"/>
        </dgm:presLayoutVars>
      </dgm:prSet>
      <dgm:spPr/>
    </dgm:pt>
    <dgm:pt modelId="{7161A4E6-907D-49CA-B406-3E40EF44600A}" type="pres">
      <dgm:prSet presAssocID="{9416B881-CCD5-4C24-ABFC-06F576E9CF66}" presName="sibTrans" presStyleCnt="0"/>
      <dgm:spPr/>
    </dgm:pt>
    <dgm:pt modelId="{62E6ECC0-2C0D-463E-B41B-EB4BC0D7A323}" type="pres">
      <dgm:prSet presAssocID="{2474BF4B-6EB9-4F55-86BC-A3567714FFE9}" presName="compNode" presStyleCnt="0"/>
      <dgm:spPr/>
    </dgm:pt>
    <dgm:pt modelId="{0CA2BA82-FC90-4005-B1D9-F56B23E0D1E7}" type="pres">
      <dgm:prSet presAssocID="{2474BF4B-6EB9-4F55-86BC-A3567714FFE9}" presName="bgRect" presStyleLbl="bgShp" presStyleIdx="3" presStyleCnt="4"/>
      <dgm:spPr/>
    </dgm:pt>
    <dgm:pt modelId="{1778E757-6517-4138-BB3F-44046005D5AB}" type="pres">
      <dgm:prSet presAssocID="{2474BF4B-6EB9-4F55-86BC-A3567714FFE9}" presName="iconRect" presStyleLbl="node1" presStyleIdx="3" presStyleCnt="4"/>
      <dgm:spPr/>
    </dgm:pt>
    <dgm:pt modelId="{74E36954-9642-437C-98E6-CF48984B3B28}" type="pres">
      <dgm:prSet presAssocID="{2474BF4B-6EB9-4F55-86BC-A3567714FFE9}" presName="spaceRect" presStyleCnt="0"/>
      <dgm:spPr/>
    </dgm:pt>
    <dgm:pt modelId="{EE3C32E3-A31B-45ED-81E7-01C1D5AB724C}" type="pres">
      <dgm:prSet presAssocID="{2474BF4B-6EB9-4F55-86BC-A3567714FFE9}" presName="parTx" presStyleLbl="revTx" presStyleIdx="3" presStyleCnt="4">
        <dgm:presLayoutVars>
          <dgm:chMax val="0"/>
          <dgm:chPref val="0"/>
        </dgm:presLayoutVars>
      </dgm:prSet>
      <dgm:spPr/>
    </dgm:pt>
  </dgm:ptLst>
  <dgm:cxnLst>
    <dgm:cxn modelId="{92229108-6E8A-4B3D-81DC-BD0A3A6985F4}" srcId="{033E5CBE-21E2-4DD9-BEDE-CCAF73769E34}" destId="{F7A02449-6C3E-4D76-A984-1E9F2CDFD6F4}" srcOrd="2" destOrd="0" parTransId="{C1E99353-52B7-48D0-BCCA-324EEE620C99}" sibTransId="{9416B881-CCD5-4C24-ABFC-06F576E9CF66}"/>
    <dgm:cxn modelId="{03FBE60B-9010-4E29-9E1A-884A6783CBD6}" srcId="{033E5CBE-21E2-4DD9-BEDE-CCAF73769E34}" destId="{2474BF4B-6EB9-4F55-86BC-A3567714FFE9}" srcOrd="3" destOrd="0" parTransId="{CF721C89-A626-44D9-B926-96B4A6241BD7}" sibTransId="{28208011-4437-4777-9F29-A5D9DA123115}"/>
    <dgm:cxn modelId="{B860FC41-2AFB-4664-8E4C-C227CB119385}" type="presOf" srcId="{2474BF4B-6EB9-4F55-86BC-A3567714FFE9}" destId="{EE3C32E3-A31B-45ED-81E7-01C1D5AB724C}" srcOrd="0" destOrd="0" presId="urn:microsoft.com/office/officeart/2018/2/layout/IconVerticalSolidList"/>
    <dgm:cxn modelId="{7D531A66-8A6A-4312-833A-7DDB35CF831A}" type="presOf" srcId="{033E5CBE-21E2-4DD9-BEDE-CCAF73769E34}" destId="{1A458DC5-42FD-4304-930F-F97008F424C8}" srcOrd="0" destOrd="0" presId="urn:microsoft.com/office/officeart/2018/2/layout/IconVerticalSolidList"/>
    <dgm:cxn modelId="{72220677-7C3E-4A58-87B2-B2D72ED8FC20}" type="presOf" srcId="{DB069E4D-03D2-4BCE-AF93-E13249EB420F}" destId="{B5477362-E24E-4798-B4DD-3578187FB054}" srcOrd="0" destOrd="0" presId="urn:microsoft.com/office/officeart/2018/2/layout/IconVerticalSolidList"/>
    <dgm:cxn modelId="{3D7DA05A-E098-4D1F-B5B1-B253179F3D92}" type="presOf" srcId="{2C3BAC49-8C30-41FE-8615-48AC8095F18E}" destId="{C16C3814-2260-444F-92E9-4C4511C5A165}" srcOrd="0" destOrd="0" presId="urn:microsoft.com/office/officeart/2018/2/layout/IconVerticalSolidList"/>
    <dgm:cxn modelId="{7B257897-3E10-476A-8DA3-69612CB9F6C6}" srcId="{033E5CBE-21E2-4DD9-BEDE-CCAF73769E34}" destId="{2C3BAC49-8C30-41FE-8615-48AC8095F18E}" srcOrd="1" destOrd="0" parTransId="{FBA68D01-D753-4831-B010-F773833AFC81}" sibTransId="{DD70D4C4-F036-44C6-9C5A-5BB2E7398B5A}"/>
    <dgm:cxn modelId="{4AA011D7-0528-477A-9C6E-5C266A2FDBD8}" type="presOf" srcId="{F7A02449-6C3E-4D76-A984-1E9F2CDFD6F4}" destId="{B2559099-966D-41A6-9972-0F143774528D}" srcOrd="0" destOrd="0" presId="urn:microsoft.com/office/officeart/2018/2/layout/IconVerticalSolidList"/>
    <dgm:cxn modelId="{554054F7-CFEF-4988-9125-7F509E42D38A}" srcId="{033E5CBE-21E2-4DD9-BEDE-CCAF73769E34}" destId="{DB069E4D-03D2-4BCE-AF93-E13249EB420F}" srcOrd="0" destOrd="0" parTransId="{E584A51A-B4F3-4C7C-B101-319D530C6274}" sibTransId="{80F14D8C-D71A-4B78-A7FA-3F57C5E4F044}"/>
    <dgm:cxn modelId="{E0D7D963-D9C2-4D37-AFF1-27D40399B87F}" type="presParOf" srcId="{1A458DC5-42FD-4304-930F-F97008F424C8}" destId="{54146EDF-025A-44BD-B536-F13EFF6C5868}" srcOrd="0" destOrd="0" presId="urn:microsoft.com/office/officeart/2018/2/layout/IconVerticalSolidList"/>
    <dgm:cxn modelId="{88CE26CE-8538-46CC-93AC-06F3622F44A0}" type="presParOf" srcId="{54146EDF-025A-44BD-B536-F13EFF6C5868}" destId="{71F4B57D-17B7-43C7-BBEA-FC50B7639A90}" srcOrd="0" destOrd="0" presId="urn:microsoft.com/office/officeart/2018/2/layout/IconVerticalSolidList"/>
    <dgm:cxn modelId="{04D0BF67-5616-4C8E-BD05-96233E43DACD}" type="presParOf" srcId="{54146EDF-025A-44BD-B536-F13EFF6C5868}" destId="{E6253233-74C6-4AE1-8075-16DB090A3314}" srcOrd="1" destOrd="0" presId="urn:microsoft.com/office/officeart/2018/2/layout/IconVerticalSolidList"/>
    <dgm:cxn modelId="{474B83AF-F97E-4FA7-83DE-D2A0BA851852}" type="presParOf" srcId="{54146EDF-025A-44BD-B536-F13EFF6C5868}" destId="{346B838C-F2FD-44D9-9C77-EBF30CD34710}" srcOrd="2" destOrd="0" presId="urn:microsoft.com/office/officeart/2018/2/layout/IconVerticalSolidList"/>
    <dgm:cxn modelId="{9FEA90EF-0ABF-469F-BDC1-A95CC1C696A4}" type="presParOf" srcId="{54146EDF-025A-44BD-B536-F13EFF6C5868}" destId="{B5477362-E24E-4798-B4DD-3578187FB054}" srcOrd="3" destOrd="0" presId="urn:microsoft.com/office/officeart/2018/2/layout/IconVerticalSolidList"/>
    <dgm:cxn modelId="{EC566D24-D197-4DDB-B055-3A67E36BE271}" type="presParOf" srcId="{1A458DC5-42FD-4304-930F-F97008F424C8}" destId="{DEC9221B-A310-4638-B23C-FBD20C635CD1}" srcOrd="1" destOrd="0" presId="urn:microsoft.com/office/officeart/2018/2/layout/IconVerticalSolidList"/>
    <dgm:cxn modelId="{6A3DCEFB-9AA1-4D8D-8CE7-39C0B4E28B48}" type="presParOf" srcId="{1A458DC5-42FD-4304-930F-F97008F424C8}" destId="{6E8BF1D0-FA7D-4E2D-8ED4-B7E3EFE9A9FC}" srcOrd="2" destOrd="0" presId="urn:microsoft.com/office/officeart/2018/2/layout/IconVerticalSolidList"/>
    <dgm:cxn modelId="{D8F27F0F-6AFD-4966-A073-26277726E795}" type="presParOf" srcId="{6E8BF1D0-FA7D-4E2D-8ED4-B7E3EFE9A9FC}" destId="{CAEDB541-9FC1-4B91-B8D1-5D0E54D0EB21}" srcOrd="0" destOrd="0" presId="urn:microsoft.com/office/officeart/2018/2/layout/IconVerticalSolidList"/>
    <dgm:cxn modelId="{2ED881CA-2498-45BA-998D-01BED85D35AB}" type="presParOf" srcId="{6E8BF1D0-FA7D-4E2D-8ED4-B7E3EFE9A9FC}" destId="{041853CF-C054-4385-B25E-6B017278F97F}" srcOrd="1" destOrd="0" presId="urn:microsoft.com/office/officeart/2018/2/layout/IconVerticalSolidList"/>
    <dgm:cxn modelId="{B0719016-2B0A-4488-8EB1-00A366CD91C5}" type="presParOf" srcId="{6E8BF1D0-FA7D-4E2D-8ED4-B7E3EFE9A9FC}" destId="{CD0F42D0-8AC1-435F-898C-3D0C8EBC2366}" srcOrd="2" destOrd="0" presId="urn:microsoft.com/office/officeart/2018/2/layout/IconVerticalSolidList"/>
    <dgm:cxn modelId="{74D7BDD0-39D3-4187-BB02-03F89F80F378}" type="presParOf" srcId="{6E8BF1D0-FA7D-4E2D-8ED4-B7E3EFE9A9FC}" destId="{C16C3814-2260-444F-92E9-4C4511C5A165}" srcOrd="3" destOrd="0" presId="urn:microsoft.com/office/officeart/2018/2/layout/IconVerticalSolidList"/>
    <dgm:cxn modelId="{3B0830EF-B5A4-457D-BF03-86655D372DC6}" type="presParOf" srcId="{1A458DC5-42FD-4304-930F-F97008F424C8}" destId="{A11E8539-D055-4200-9DD0-255B8BF987EF}" srcOrd="3" destOrd="0" presId="urn:microsoft.com/office/officeart/2018/2/layout/IconVerticalSolidList"/>
    <dgm:cxn modelId="{57080941-F351-43CA-A4B5-0018E99E7163}" type="presParOf" srcId="{1A458DC5-42FD-4304-930F-F97008F424C8}" destId="{1AEDA7E5-8173-4461-9000-8E3E6C4B4450}" srcOrd="4" destOrd="0" presId="urn:microsoft.com/office/officeart/2018/2/layout/IconVerticalSolidList"/>
    <dgm:cxn modelId="{0F93FA35-F2FA-4A17-9951-379D6CFEC191}" type="presParOf" srcId="{1AEDA7E5-8173-4461-9000-8E3E6C4B4450}" destId="{714CC799-029D-42B4-B199-E337307F2A96}" srcOrd="0" destOrd="0" presId="urn:microsoft.com/office/officeart/2018/2/layout/IconVerticalSolidList"/>
    <dgm:cxn modelId="{B6E375D9-420F-4B8E-ADC7-DCB191165F56}" type="presParOf" srcId="{1AEDA7E5-8173-4461-9000-8E3E6C4B4450}" destId="{A615F8B9-5DC2-4621-B326-EEBEC3417F69}" srcOrd="1" destOrd="0" presId="urn:microsoft.com/office/officeart/2018/2/layout/IconVerticalSolidList"/>
    <dgm:cxn modelId="{6AB4930A-2CC1-40FD-BB93-7A3F111941AD}" type="presParOf" srcId="{1AEDA7E5-8173-4461-9000-8E3E6C4B4450}" destId="{CD9493D8-728E-4638-81EA-FA1A1D499B84}" srcOrd="2" destOrd="0" presId="urn:microsoft.com/office/officeart/2018/2/layout/IconVerticalSolidList"/>
    <dgm:cxn modelId="{95857D58-EDE9-44E4-A2EA-469FE068B2BC}" type="presParOf" srcId="{1AEDA7E5-8173-4461-9000-8E3E6C4B4450}" destId="{B2559099-966D-41A6-9972-0F143774528D}" srcOrd="3" destOrd="0" presId="urn:microsoft.com/office/officeart/2018/2/layout/IconVerticalSolidList"/>
    <dgm:cxn modelId="{1840C165-CF06-4C8B-B826-5A28C06701F7}" type="presParOf" srcId="{1A458DC5-42FD-4304-930F-F97008F424C8}" destId="{7161A4E6-907D-49CA-B406-3E40EF44600A}" srcOrd="5" destOrd="0" presId="urn:microsoft.com/office/officeart/2018/2/layout/IconVerticalSolidList"/>
    <dgm:cxn modelId="{28FEB30E-6F25-4B37-B63A-93126B4C4DA6}" type="presParOf" srcId="{1A458DC5-42FD-4304-930F-F97008F424C8}" destId="{62E6ECC0-2C0D-463E-B41B-EB4BC0D7A323}" srcOrd="6" destOrd="0" presId="urn:microsoft.com/office/officeart/2018/2/layout/IconVerticalSolidList"/>
    <dgm:cxn modelId="{D45836FB-758B-4D27-A709-C78A5D25F3E8}" type="presParOf" srcId="{62E6ECC0-2C0D-463E-B41B-EB4BC0D7A323}" destId="{0CA2BA82-FC90-4005-B1D9-F56B23E0D1E7}" srcOrd="0" destOrd="0" presId="urn:microsoft.com/office/officeart/2018/2/layout/IconVerticalSolidList"/>
    <dgm:cxn modelId="{9B359A49-F22F-48DF-84E1-40B50E7351D2}" type="presParOf" srcId="{62E6ECC0-2C0D-463E-B41B-EB4BC0D7A323}" destId="{1778E757-6517-4138-BB3F-44046005D5AB}" srcOrd="1" destOrd="0" presId="urn:microsoft.com/office/officeart/2018/2/layout/IconVerticalSolidList"/>
    <dgm:cxn modelId="{A7E54EC3-CAB7-42D4-A7D7-240E69B324E9}" type="presParOf" srcId="{62E6ECC0-2C0D-463E-B41B-EB4BC0D7A323}" destId="{74E36954-9642-437C-98E6-CF48984B3B28}" srcOrd="2" destOrd="0" presId="urn:microsoft.com/office/officeart/2018/2/layout/IconVerticalSolidList"/>
    <dgm:cxn modelId="{D82321F0-2047-4CEC-A37D-C8017F4176BE}" type="presParOf" srcId="{62E6ECC0-2C0D-463E-B41B-EB4BC0D7A323}" destId="{EE3C32E3-A31B-45ED-81E7-01C1D5AB72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B5663-7797-4F38-9735-68DF1111B72E}">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CCCA8-D6E0-4177-8EF0-D58DFF79F580}">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Dari data yang dikeluarkan oleh World Conservation Union, Gajah Sumatera (Elephas maximus sumatranus) merupakan flagship species yang paling memerlukan kegiatan konservasi secara efektif untuk mempertahankan kelestariannya.</a:t>
          </a:r>
        </a:p>
      </dsp:txBody>
      <dsp:txXfrm>
        <a:off x="696297" y="538547"/>
        <a:ext cx="4171627" cy="2590157"/>
      </dsp:txXfrm>
    </dsp:sp>
    <dsp:sp modelId="{1685F0EB-27B6-48A8-AD28-0F3D2E9260A2}">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3840F5-6453-4B81-8C3B-421231E77EAE}">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Persoalan terbesar terhadap kelestarian Gajah Sumatera adalah penurunan habitat yang terus menerus terjadi, konflik gajah dengan manusia yang menyebabkan kematian keduanya, dan perburuan gading gajah secara liar. </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CA904-338A-48C1-BBB7-E303177094AC}">
      <dsp:nvSpPr>
        <dsp:cNvPr id="0" name=""/>
        <dsp:cNvSpPr/>
      </dsp:nvSpPr>
      <dsp:spPr>
        <a:xfrm>
          <a:off x="741520" y="109802"/>
          <a:ext cx="779150" cy="7791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85B255-A8DB-4B74-8648-17FD663F581B}">
      <dsp:nvSpPr>
        <dsp:cNvPr id="0" name=""/>
        <dsp:cNvSpPr/>
      </dsp:nvSpPr>
      <dsp:spPr>
        <a:xfrm>
          <a:off x="265373" y="1229866"/>
          <a:ext cx="1731445" cy="115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Populasi gajah sumatera tersebar di tujuh provinsi yaitu Nanggroe Aceh Darussalam, Sumatera Utara, Riau, Jambi, Bengkulu, Sumatera Selatan dan Lampung.</a:t>
          </a:r>
        </a:p>
      </dsp:txBody>
      <dsp:txXfrm>
        <a:off x="265373" y="1229866"/>
        <a:ext cx="1731445" cy="1151140"/>
      </dsp:txXfrm>
    </dsp:sp>
    <dsp:sp modelId="{795B79E2-FAC9-4E48-9DF3-D7F432A66438}">
      <dsp:nvSpPr>
        <dsp:cNvPr id="0" name=""/>
        <dsp:cNvSpPr/>
      </dsp:nvSpPr>
      <dsp:spPr>
        <a:xfrm>
          <a:off x="2775968" y="109802"/>
          <a:ext cx="779150" cy="7791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54584D-A37D-46EF-AD83-5B542BE774C6}">
      <dsp:nvSpPr>
        <dsp:cNvPr id="0" name=""/>
        <dsp:cNvSpPr/>
      </dsp:nvSpPr>
      <dsp:spPr>
        <a:xfrm>
          <a:off x="2299821" y="1229866"/>
          <a:ext cx="1731445" cy="115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Populasi gajah sumatera diperkirakan telah mengalami penurunan sekitar 35% dari tahun 1992, dan nilai ini merupakan penurunan yang sangat besar dalam waktu yang relatif pendek.</a:t>
          </a:r>
        </a:p>
      </dsp:txBody>
      <dsp:txXfrm>
        <a:off x="2299821" y="1229866"/>
        <a:ext cx="1731445" cy="1151140"/>
      </dsp:txXfrm>
    </dsp:sp>
    <dsp:sp modelId="{85AD3C7E-5C41-4527-AA97-4B4ACB93615F}">
      <dsp:nvSpPr>
        <dsp:cNvPr id="0" name=""/>
        <dsp:cNvSpPr/>
      </dsp:nvSpPr>
      <dsp:spPr>
        <a:xfrm>
          <a:off x="1758744" y="2813868"/>
          <a:ext cx="779150" cy="7791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340D70-9F21-4492-A798-49E04F48B264}">
      <dsp:nvSpPr>
        <dsp:cNvPr id="0" name=""/>
        <dsp:cNvSpPr/>
      </dsp:nvSpPr>
      <dsp:spPr>
        <a:xfrm>
          <a:off x="1282597" y="3933932"/>
          <a:ext cx="1731445" cy="1151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Sumber : Departemen Kehutanan RI</a:t>
          </a:r>
        </a:p>
      </dsp:txBody>
      <dsp:txXfrm>
        <a:off x="1282597" y="3933932"/>
        <a:ext cx="1731445" cy="11511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4B57D-17B7-43C7-BBEA-FC50B7639A90}">
      <dsp:nvSpPr>
        <dsp:cNvPr id="0" name=""/>
        <dsp:cNvSpPr/>
      </dsp:nvSpPr>
      <dsp:spPr>
        <a:xfrm>
          <a:off x="0" y="1808"/>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253233-74C6-4AE1-8075-16DB090A3314}">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477362-E24E-4798-B4DD-3578187FB054}">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100000"/>
            </a:lnSpc>
            <a:spcBef>
              <a:spcPct val="0"/>
            </a:spcBef>
            <a:spcAft>
              <a:spcPct val="35000"/>
            </a:spcAft>
            <a:buNone/>
          </a:pPr>
          <a:r>
            <a:rPr lang="en-US" sz="1400" kern="1200"/>
            <a:t>Model </a:t>
          </a:r>
          <a:r>
            <a:rPr lang="en-US" sz="1400" kern="1200" err="1"/>
            <a:t>berbasis</a:t>
          </a:r>
          <a:r>
            <a:rPr lang="en-US" sz="1400" kern="1200"/>
            <a:t> </a:t>
          </a:r>
          <a:r>
            <a:rPr lang="en-US" sz="1400" kern="1200" err="1"/>
            <a:t>agen</a:t>
          </a:r>
          <a:r>
            <a:rPr lang="en-US" sz="1400" kern="1200"/>
            <a:t> (ABM) sangat </a:t>
          </a:r>
          <a:r>
            <a:rPr lang="en-US" sz="1400" kern="1200" err="1"/>
            <a:t>cocok</a:t>
          </a:r>
          <a:r>
            <a:rPr lang="en-US" sz="1400" kern="1200"/>
            <a:t> </a:t>
          </a:r>
          <a:r>
            <a:rPr lang="en-US" sz="1400" kern="1200" err="1"/>
            <a:t>untuk</a:t>
          </a:r>
          <a:r>
            <a:rPr lang="en-US" sz="1400" kern="1200"/>
            <a:t> </a:t>
          </a:r>
          <a:r>
            <a:rPr lang="en-US" sz="1400" kern="1200" err="1"/>
            <a:t>menganalisis</a:t>
          </a:r>
          <a:r>
            <a:rPr lang="en-US" sz="1400" kern="1200"/>
            <a:t> </a:t>
          </a:r>
          <a:r>
            <a:rPr lang="en-US" sz="1400" kern="1200" err="1"/>
            <a:t>sistem</a:t>
          </a:r>
          <a:r>
            <a:rPr lang="en-US" sz="1400" kern="1200"/>
            <a:t> </a:t>
          </a:r>
          <a:r>
            <a:rPr lang="en-US" sz="1400" kern="1200" err="1"/>
            <a:t>kompleks</a:t>
          </a:r>
          <a:r>
            <a:rPr lang="en-US" sz="1400" kern="1200"/>
            <a:t> </a:t>
          </a:r>
          <a:r>
            <a:rPr lang="en-US" sz="1400" kern="1200" err="1"/>
            <a:t>seperti</a:t>
          </a:r>
          <a:r>
            <a:rPr lang="en-US" sz="1400" kern="1200"/>
            <a:t> </a:t>
          </a:r>
          <a:r>
            <a:rPr lang="en-US" sz="1400" kern="1200" err="1"/>
            <a:t>perburuan</a:t>
          </a:r>
          <a:r>
            <a:rPr lang="en-US" sz="1400" kern="1200"/>
            <a:t> liar, dan model </a:t>
          </a:r>
          <a:r>
            <a:rPr lang="en-US" sz="1400" kern="1200" err="1"/>
            <a:t>ini</a:t>
          </a:r>
          <a:r>
            <a:rPr lang="en-US" sz="1400" kern="1200"/>
            <a:t> </a:t>
          </a:r>
          <a:r>
            <a:rPr lang="en-US" sz="1400" kern="1200" err="1"/>
            <a:t>dapat</a:t>
          </a:r>
          <a:r>
            <a:rPr lang="en-US" sz="1400" kern="1200"/>
            <a:t> </a:t>
          </a:r>
          <a:r>
            <a:rPr lang="en-US" sz="1400" kern="1200" err="1"/>
            <a:t>diperluas</a:t>
          </a:r>
          <a:r>
            <a:rPr lang="en-US" sz="1400" kern="1200"/>
            <a:t> </a:t>
          </a:r>
          <a:r>
            <a:rPr lang="en-US" sz="1400" kern="1200" err="1"/>
            <a:t>untuk</a:t>
          </a:r>
          <a:r>
            <a:rPr lang="en-US" sz="1400" kern="1200"/>
            <a:t> </a:t>
          </a:r>
          <a:r>
            <a:rPr lang="en-US" sz="1400" kern="1200" err="1"/>
            <a:t>mitigasi</a:t>
          </a:r>
          <a:r>
            <a:rPr lang="en-US" sz="1400" kern="1200"/>
            <a:t> </a:t>
          </a:r>
          <a:r>
            <a:rPr lang="en-US" sz="1400" kern="1200" err="1"/>
            <a:t>perburuan</a:t>
          </a:r>
          <a:r>
            <a:rPr lang="en-US" sz="1400" kern="1200"/>
            <a:t> liar. ABM </a:t>
          </a:r>
          <a:r>
            <a:rPr lang="en-US" sz="1400" kern="1200" err="1"/>
            <a:t>adalah</a:t>
          </a:r>
          <a:r>
            <a:rPr lang="en-US" sz="1400" kern="1200"/>
            <a:t> </a:t>
          </a:r>
          <a:r>
            <a:rPr lang="en-US" sz="1400" kern="1200" err="1"/>
            <a:t>sistem</a:t>
          </a:r>
          <a:r>
            <a:rPr lang="en-US" sz="1400" kern="1200"/>
            <a:t> multi-</a:t>
          </a:r>
          <a:r>
            <a:rPr lang="en-US" sz="1400" kern="1200" err="1"/>
            <a:t>agen</a:t>
          </a:r>
          <a:r>
            <a:rPr lang="en-US" sz="1400" kern="1200"/>
            <a:t> yang </a:t>
          </a:r>
          <a:r>
            <a:rPr lang="en-US" sz="1400" kern="1200" err="1"/>
            <a:t>disimulasikan</a:t>
          </a:r>
          <a:r>
            <a:rPr lang="en-US" sz="1400" kern="1200"/>
            <a:t> </a:t>
          </a:r>
          <a:r>
            <a:rPr lang="en-US" sz="1400" kern="1200" err="1"/>
            <a:t>komputer</a:t>
          </a:r>
          <a:r>
            <a:rPr lang="en-US" sz="1400" kern="1200"/>
            <a:t> yang </a:t>
          </a:r>
          <a:r>
            <a:rPr lang="en-US" sz="1400" kern="1200" err="1"/>
            <a:t>mewakili</a:t>
          </a:r>
          <a:r>
            <a:rPr lang="en-US" sz="1400" kern="1200"/>
            <a:t> </a:t>
          </a:r>
          <a:r>
            <a:rPr lang="en-US" sz="1400" kern="1200" err="1"/>
            <a:t>perilaku</a:t>
          </a:r>
          <a:r>
            <a:rPr lang="en-US" sz="1400" kern="1200"/>
            <a:t> dan </a:t>
          </a:r>
          <a:r>
            <a:rPr lang="en-US" sz="1400" kern="1200" err="1"/>
            <a:t>tujuan</a:t>
          </a:r>
          <a:r>
            <a:rPr lang="en-US" sz="1400" kern="1200"/>
            <a:t> </a:t>
          </a:r>
          <a:r>
            <a:rPr lang="en-US" sz="1400" kern="1200" err="1"/>
            <a:t>individu</a:t>
          </a:r>
          <a:r>
            <a:rPr lang="en-US" sz="1400" kern="1200"/>
            <a:t>, </a:t>
          </a:r>
          <a:r>
            <a:rPr lang="en-US" sz="1400" kern="1200" err="1"/>
            <a:t>memberikan</a:t>
          </a:r>
          <a:r>
            <a:rPr lang="en-US" sz="1400" kern="1200"/>
            <a:t> </a:t>
          </a:r>
          <a:r>
            <a:rPr lang="en-US" sz="1400" kern="1200" err="1"/>
            <a:t>analisis</a:t>
          </a:r>
          <a:r>
            <a:rPr lang="en-US" sz="1400" kern="1200"/>
            <a:t> </a:t>
          </a:r>
          <a:r>
            <a:rPr lang="en-US" sz="1400" kern="1200" err="1"/>
            <a:t>tentang</a:t>
          </a:r>
          <a:r>
            <a:rPr lang="en-US" sz="1400" kern="1200"/>
            <a:t> </a:t>
          </a:r>
          <a:r>
            <a:rPr lang="en-US" sz="1400" kern="1200" err="1"/>
            <a:t>bagaimana</a:t>
          </a:r>
          <a:r>
            <a:rPr lang="en-US" sz="1400" kern="1200"/>
            <a:t> </a:t>
          </a:r>
          <a:r>
            <a:rPr lang="en-US" sz="1400" kern="1200" err="1"/>
            <a:t>interaksi</a:t>
          </a:r>
          <a:r>
            <a:rPr lang="en-US" sz="1400" kern="1200"/>
            <a:t> bottom-up </a:t>
          </a:r>
          <a:r>
            <a:rPr lang="en-US" sz="1400" kern="1200" err="1"/>
            <a:t>mempengaruhi</a:t>
          </a:r>
          <a:r>
            <a:rPr lang="en-US" sz="1400" kern="1200"/>
            <a:t> </a:t>
          </a:r>
          <a:r>
            <a:rPr lang="en-US" sz="1400" kern="1200" err="1"/>
            <a:t>sistem</a:t>
          </a:r>
          <a:r>
            <a:rPr lang="en-US" sz="1400" kern="1200"/>
            <a:t> pada </a:t>
          </a:r>
          <a:r>
            <a:rPr lang="en-US" sz="1400" kern="1200" err="1"/>
            <a:t>tingkat</a:t>
          </a:r>
          <a:r>
            <a:rPr lang="en-US" sz="1400" kern="1200"/>
            <a:t> </a:t>
          </a:r>
          <a:r>
            <a:rPr lang="en-US" sz="1400" kern="1200" err="1"/>
            <a:t>makro</a:t>
          </a:r>
          <a:r>
            <a:rPr lang="en-US" sz="1400" kern="1200"/>
            <a:t>.</a:t>
          </a:r>
        </a:p>
      </dsp:txBody>
      <dsp:txXfrm>
        <a:off x="1058686" y="1808"/>
        <a:ext cx="9456913" cy="916611"/>
      </dsp:txXfrm>
    </dsp:sp>
    <dsp:sp modelId="{CAEDB541-9FC1-4B91-B8D1-5D0E54D0EB21}">
      <dsp:nvSpPr>
        <dsp:cNvPr id="0" name=""/>
        <dsp:cNvSpPr/>
      </dsp:nvSpPr>
      <dsp:spPr>
        <a:xfrm>
          <a:off x="0" y="1147573"/>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1853CF-C054-4385-B25E-6B017278F97F}">
      <dsp:nvSpPr>
        <dsp:cNvPr id="0" name=""/>
        <dsp:cNvSpPr/>
      </dsp:nvSpPr>
      <dsp:spPr>
        <a:xfrm>
          <a:off x="277275" y="1353811"/>
          <a:ext cx="504136" cy="504136"/>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C3814-2260-444F-92E9-4C4511C5A165}">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100000"/>
            </a:lnSpc>
            <a:spcBef>
              <a:spcPct val="0"/>
            </a:spcBef>
            <a:spcAft>
              <a:spcPct val="35000"/>
            </a:spcAft>
            <a:buNone/>
          </a:pPr>
          <a:r>
            <a:rPr lang="en-US" sz="1400" kern="1200" err="1"/>
            <a:t>Simulasi</a:t>
          </a:r>
          <a:r>
            <a:rPr lang="en-US" sz="1400" kern="1200"/>
            <a:t> </a:t>
          </a:r>
          <a:r>
            <a:rPr lang="en-US" sz="1400" kern="1200" err="1"/>
            <a:t>perburuan</a:t>
          </a:r>
          <a:r>
            <a:rPr lang="en-US" sz="1400" kern="1200"/>
            <a:t> </a:t>
          </a:r>
          <a:r>
            <a:rPr lang="en-US" sz="1400" kern="1200" err="1"/>
            <a:t>gajah</a:t>
          </a:r>
          <a:r>
            <a:rPr lang="en-US" sz="1400" kern="1200"/>
            <a:t> </a:t>
          </a:r>
          <a:r>
            <a:rPr lang="en-US" sz="1400" kern="1200" err="1"/>
            <a:t>dengan</a:t>
          </a:r>
          <a:r>
            <a:rPr lang="en-US" sz="1400" kern="1200"/>
            <a:t> </a:t>
          </a:r>
          <a:r>
            <a:rPr lang="en-US" sz="1400" kern="1200" err="1"/>
            <a:t>metode</a:t>
          </a:r>
          <a:r>
            <a:rPr lang="en-US" sz="1400" kern="1200"/>
            <a:t> ABM </a:t>
          </a:r>
          <a:r>
            <a:rPr lang="en-US" sz="1400" kern="1200" err="1"/>
            <a:t>telah</a:t>
          </a:r>
          <a:r>
            <a:rPr lang="en-US" sz="1400" kern="1200"/>
            <a:t> </a:t>
          </a:r>
          <a:r>
            <a:rPr lang="en-US" sz="1400" kern="1200" err="1"/>
            <a:t>terbukti</a:t>
          </a:r>
          <a:r>
            <a:rPr lang="en-US" sz="1400" kern="1200"/>
            <a:t> </a:t>
          </a:r>
          <a:r>
            <a:rPr lang="en-US" sz="1400" kern="1200" err="1"/>
            <a:t>dapat</a:t>
          </a:r>
          <a:r>
            <a:rPr lang="en-US" sz="1400" kern="1200">
              <a:latin typeface="Calibri Light" panose="020F0302020204030204"/>
            </a:rPr>
            <a:t>  </a:t>
          </a:r>
          <a:r>
            <a:rPr lang="en-US" sz="1400" kern="1200" err="1"/>
            <a:t>dikembangkan</a:t>
          </a:r>
          <a:r>
            <a:rPr lang="en-US" sz="1400" kern="1200"/>
            <a:t> </a:t>
          </a:r>
          <a:r>
            <a:rPr lang="en-US" sz="1400" kern="1200" err="1"/>
            <a:t>sebagai</a:t>
          </a:r>
          <a:r>
            <a:rPr lang="en-US" sz="1400" kern="1200"/>
            <a:t> </a:t>
          </a:r>
          <a:r>
            <a:rPr lang="en-US" sz="1400" kern="1200" err="1"/>
            <a:t>langkah</a:t>
          </a:r>
          <a:r>
            <a:rPr lang="en-US" sz="1400" kern="1200"/>
            <a:t> </a:t>
          </a:r>
          <a:r>
            <a:rPr lang="en-US" sz="1400" kern="1200" err="1"/>
            <a:t>strategis</a:t>
          </a:r>
          <a:r>
            <a:rPr lang="en-US" sz="1400" kern="1200"/>
            <a:t> </a:t>
          </a:r>
          <a:r>
            <a:rPr lang="en-US" sz="1400" kern="1200" err="1"/>
            <a:t>untuk</a:t>
          </a:r>
          <a:r>
            <a:rPr lang="en-US" sz="1400" kern="1200"/>
            <a:t> </a:t>
          </a:r>
          <a:r>
            <a:rPr lang="en-US" sz="1400" kern="1200" err="1"/>
            <a:t>mendukung</a:t>
          </a:r>
          <a:r>
            <a:rPr lang="en-US" sz="1400" kern="1200"/>
            <a:t> </a:t>
          </a:r>
          <a:r>
            <a:rPr lang="en-US" sz="1400" kern="1200" err="1"/>
            <a:t>kebijakan</a:t>
          </a:r>
          <a:r>
            <a:rPr lang="en-US" sz="1400" kern="1200"/>
            <a:t> </a:t>
          </a:r>
          <a:r>
            <a:rPr lang="en-US" sz="1400" kern="1200" err="1"/>
            <a:t>pemerintah</a:t>
          </a:r>
          <a:r>
            <a:rPr lang="en-US" sz="1400" kern="1200">
              <a:latin typeface="Calibri Light" panose="020F0302020204030204"/>
            </a:rPr>
            <a:t> </a:t>
          </a:r>
          <a:r>
            <a:rPr lang="en-US" sz="1400" kern="1200"/>
            <a:t>yang </a:t>
          </a:r>
          <a:r>
            <a:rPr lang="en-US" sz="1400" kern="1200" err="1"/>
            <a:t>telah</a:t>
          </a:r>
          <a:r>
            <a:rPr lang="en-US" sz="1400" kern="1200"/>
            <a:t> </a:t>
          </a:r>
          <a:r>
            <a:rPr lang="en-US" sz="1400" kern="1200" err="1"/>
            <a:t>disepakati</a:t>
          </a:r>
          <a:r>
            <a:rPr lang="en-US" sz="1400" kern="1200"/>
            <a:t>.</a:t>
          </a:r>
          <a:r>
            <a:rPr lang="en-US" sz="1400" kern="1200">
              <a:latin typeface="Calibri Light" panose="020F0302020204030204"/>
            </a:rPr>
            <a:t> </a:t>
          </a:r>
          <a:r>
            <a:rPr lang="en-US" sz="1400" kern="1200"/>
            <a:t>Salah </a:t>
          </a:r>
          <a:r>
            <a:rPr lang="en-US" sz="1400" kern="1200" err="1"/>
            <a:t>satu</a:t>
          </a:r>
          <a:r>
            <a:rPr lang="en-US" sz="1400" kern="1200"/>
            <a:t> </a:t>
          </a:r>
          <a:r>
            <a:rPr lang="en-US" sz="1400" kern="1200" err="1"/>
            <a:t>pengembangan</a:t>
          </a:r>
          <a:r>
            <a:rPr lang="en-US" sz="1400" kern="1200"/>
            <a:t> </a:t>
          </a:r>
          <a:r>
            <a:rPr lang="en-US" sz="1400" kern="1200" err="1"/>
            <a:t>metode</a:t>
          </a:r>
          <a:r>
            <a:rPr lang="en-US" sz="1400" kern="1200"/>
            <a:t> </a:t>
          </a:r>
          <a:r>
            <a:rPr lang="en-US" sz="1400" kern="1200" err="1"/>
            <a:t>ini</a:t>
          </a:r>
          <a:r>
            <a:rPr lang="en-US" sz="1400" kern="1200"/>
            <a:t> pada </a:t>
          </a:r>
          <a:r>
            <a:rPr lang="en-US" sz="1400" kern="1200" err="1"/>
            <a:t>simulasi</a:t>
          </a:r>
          <a:r>
            <a:rPr lang="en-US" sz="1400" kern="1200">
              <a:latin typeface="Calibri Light" panose="020F0302020204030204"/>
            </a:rPr>
            <a:t> </a:t>
          </a:r>
          <a:r>
            <a:rPr lang="en-US" sz="1400" kern="1200" err="1"/>
            <a:t>perburuan</a:t>
          </a:r>
          <a:r>
            <a:rPr lang="en-US" sz="1400" kern="1200"/>
            <a:t> Gajah Afrika pada penelitian Neil, dkk</a:t>
          </a:r>
          <a:r>
            <a:rPr lang="en-US" sz="1400" kern="1200">
              <a:latin typeface="Calibri Light" panose="020F0302020204030204"/>
            </a:rPr>
            <a:t>.</a:t>
          </a:r>
          <a:endParaRPr lang="en-US" sz="1400" kern="1200"/>
        </a:p>
      </dsp:txBody>
      <dsp:txXfrm>
        <a:off x="1058686" y="1147573"/>
        <a:ext cx="9456913" cy="916611"/>
      </dsp:txXfrm>
    </dsp:sp>
    <dsp:sp modelId="{714CC799-029D-42B4-B199-E337307F2A96}">
      <dsp:nvSpPr>
        <dsp:cNvPr id="0" name=""/>
        <dsp:cNvSpPr/>
      </dsp:nvSpPr>
      <dsp:spPr>
        <a:xfrm>
          <a:off x="0" y="2293338"/>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5F8B9-5DC2-4621-B326-EEBEC3417F69}">
      <dsp:nvSpPr>
        <dsp:cNvPr id="0" name=""/>
        <dsp:cNvSpPr/>
      </dsp:nvSpPr>
      <dsp:spPr>
        <a:xfrm>
          <a:off x="277275" y="2499576"/>
          <a:ext cx="504136" cy="504136"/>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559099-966D-41A6-9972-0F143774528D}">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rtl="0">
            <a:lnSpc>
              <a:spcPct val="100000"/>
            </a:lnSpc>
            <a:spcBef>
              <a:spcPct val="0"/>
            </a:spcBef>
            <a:spcAft>
              <a:spcPct val="35000"/>
            </a:spcAft>
            <a:buNone/>
          </a:pPr>
          <a:r>
            <a:rPr lang="en-US" sz="1400" kern="1200"/>
            <a:t>Pada penelitian ini metode ABM digunakan dengan menerapkan konseptual ABM  dari penelitian sebelumnya, akan tetapi variabel yang digunakan menyesuaikan</a:t>
          </a:r>
          <a:r>
            <a:rPr lang="en-US" sz="1400" kern="1200">
              <a:latin typeface="Calibri Light" panose="020F0302020204030204"/>
            </a:rPr>
            <a:t> </a:t>
          </a:r>
          <a:r>
            <a:rPr lang="en-US" sz="1400" kern="1200"/>
            <a:t>dengan kondisi geografis dan ekologi di pulau Sumatera. </a:t>
          </a:r>
          <a:endParaRPr lang="en-US" sz="1400" kern="1200">
            <a:latin typeface="Calibri Light" panose="020F0302020204030204"/>
          </a:endParaRPr>
        </a:p>
      </dsp:txBody>
      <dsp:txXfrm>
        <a:off x="1058686" y="2293338"/>
        <a:ext cx="9456913" cy="916611"/>
      </dsp:txXfrm>
    </dsp:sp>
    <dsp:sp modelId="{0CA2BA82-FC90-4005-B1D9-F56B23E0D1E7}">
      <dsp:nvSpPr>
        <dsp:cNvPr id="0" name=""/>
        <dsp:cNvSpPr/>
      </dsp:nvSpPr>
      <dsp:spPr>
        <a:xfrm>
          <a:off x="0" y="3439103"/>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8E757-6517-4138-BB3F-44046005D5AB}">
      <dsp:nvSpPr>
        <dsp:cNvPr id="0" name=""/>
        <dsp:cNvSpPr/>
      </dsp:nvSpPr>
      <dsp:spPr>
        <a:xfrm>
          <a:off x="277275" y="3645341"/>
          <a:ext cx="504136" cy="50413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3C32E3-A31B-45ED-81E7-01C1D5AB724C}">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22300">
            <a:lnSpc>
              <a:spcPct val="100000"/>
            </a:lnSpc>
            <a:spcBef>
              <a:spcPct val="0"/>
            </a:spcBef>
            <a:spcAft>
              <a:spcPct val="35000"/>
            </a:spcAft>
            <a:buNone/>
          </a:pPr>
          <a:r>
            <a:rPr lang="en-US" sz="1400" kern="1200" err="1"/>
            <a:t>Simulasi</a:t>
          </a:r>
          <a:r>
            <a:rPr lang="en-US" sz="1400" kern="1200"/>
            <a:t> </a:t>
          </a:r>
          <a:r>
            <a:rPr lang="en-US" sz="1400" kern="1200" err="1"/>
            <a:t>dilakukan</a:t>
          </a:r>
          <a:r>
            <a:rPr lang="en-US" sz="1400" kern="1200">
              <a:latin typeface="Calibri Light" panose="020F0302020204030204"/>
            </a:rPr>
            <a:t> </a:t>
          </a:r>
          <a:r>
            <a:rPr lang="en-US" sz="1400" kern="1200" err="1"/>
            <a:t>dengan</a:t>
          </a:r>
          <a:r>
            <a:rPr lang="en-US" sz="1400" kern="1200"/>
            <a:t> </a:t>
          </a:r>
          <a:r>
            <a:rPr lang="en-US" sz="1400" kern="1200" err="1"/>
            <a:t>mempertimbangkan</a:t>
          </a:r>
          <a:r>
            <a:rPr lang="en-US" sz="1400" kern="1200"/>
            <a:t> </a:t>
          </a:r>
          <a:r>
            <a:rPr lang="en-US" sz="1400" kern="1200" err="1"/>
            <a:t>umur</a:t>
          </a:r>
          <a:r>
            <a:rPr lang="en-US" sz="1400" kern="1200"/>
            <a:t> </a:t>
          </a:r>
          <a:r>
            <a:rPr lang="en-US" sz="1400" kern="1200" err="1"/>
            <a:t>gajah</a:t>
          </a:r>
          <a:r>
            <a:rPr lang="en-US" sz="1400" kern="1200"/>
            <a:t> yang </a:t>
          </a:r>
          <a:r>
            <a:rPr lang="en-US" sz="1400" kern="1200" err="1"/>
            <a:t>tidak</a:t>
          </a:r>
          <a:r>
            <a:rPr lang="en-US" sz="1400" kern="1200"/>
            <a:t> dibahas di penelitian</a:t>
          </a:r>
          <a:r>
            <a:rPr lang="en-US" sz="1400" kern="1200">
              <a:latin typeface="Calibri Light" panose="020F0302020204030204"/>
            </a:rPr>
            <a:t> </a:t>
          </a:r>
          <a:r>
            <a:rPr lang="en-US" sz="1400" kern="1200"/>
            <a:t>sebelumnya.</a:t>
          </a:r>
          <a:r>
            <a:rPr lang="en-US" sz="1400" kern="1200">
              <a:latin typeface="Calibri Light" panose="020F0302020204030204"/>
            </a:rPr>
            <a:t> </a:t>
          </a:r>
          <a:endParaRPr lang="id-ID" sz="1400" kern="1200"/>
        </a:p>
      </dsp:txBody>
      <dsp:txXfrm>
        <a:off x="1058686" y="3439103"/>
        <a:ext cx="9456913" cy="9166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grass, tree, outdoor, yellow&#10;&#10;Description automatically generated">
            <a:extLst>
              <a:ext uri="{FF2B5EF4-FFF2-40B4-BE49-F238E27FC236}">
                <a16:creationId xmlns:a16="http://schemas.microsoft.com/office/drawing/2014/main" id="{8FCC6E57-4C9C-459C-AC5C-EE1B32BAE14D}"/>
              </a:ext>
            </a:extLst>
          </p:cNvPr>
          <p:cNvPicPr>
            <a:picLocks noChangeAspect="1"/>
          </p:cNvPicPr>
          <p:nvPr/>
        </p:nvPicPr>
        <p:blipFill rotWithShape="1">
          <a:blip r:embed="rId2"/>
          <a:srcRect l="4828" r="28944"/>
          <a:stretch/>
        </p:blipFill>
        <p:spPr>
          <a:xfrm>
            <a:off x="4117521" y="10"/>
            <a:ext cx="8074479" cy="6857990"/>
          </a:xfrm>
          <a:prstGeom prst="rect">
            <a:avLst/>
          </a:prstGeom>
        </p:spPr>
      </p:pic>
      <p:sp>
        <p:nvSpPr>
          <p:cNvPr id="12"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365125"/>
            <a:ext cx="5266155" cy="1325563"/>
          </a:xfrm>
        </p:spPr>
        <p:txBody>
          <a:bodyPr vert="horz" lIns="91440" tIns="45720" rIns="91440" bIns="45720" rtlCol="0" anchor="ctr">
            <a:noAutofit/>
          </a:bodyPr>
          <a:lstStyle/>
          <a:p>
            <a:r>
              <a:rPr lang="en-US" sz="3600" err="1">
                <a:ea typeface="Calibri Light"/>
                <a:cs typeface="Calibri Light"/>
              </a:rPr>
              <a:t>Simulasi</a:t>
            </a:r>
            <a:r>
              <a:rPr lang="en-US" sz="3600">
                <a:ea typeface="Calibri Light"/>
                <a:cs typeface="Calibri Light"/>
              </a:rPr>
              <a:t> </a:t>
            </a:r>
            <a:r>
              <a:rPr lang="en-US" sz="3600" err="1">
                <a:ea typeface="Calibri Light"/>
                <a:cs typeface="Calibri Light"/>
              </a:rPr>
              <a:t>Perburuan</a:t>
            </a:r>
            <a:r>
              <a:rPr lang="en-US" sz="3600">
                <a:ea typeface="Calibri Light"/>
                <a:cs typeface="Calibri Light"/>
              </a:rPr>
              <a:t> Gajah Sumatera </a:t>
            </a:r>
            <a:r>
              <a:rPr lang="en-US" sz="3600" err="1">
                <a:ea typeface="Calibri Light"/>
                <a:cs typeface="Calibri Light"/>
              </a:rPr>
              <a:t>dengan</a:t>
            </a:r>
            <a:r>
              <a:rPr lang="en-US" sz="3600">
                <a:ea typeface="Calibri Light"/>
                <a:cs typeface="Calibri Light"/>
              </a:rPr>
              <a:t> Metode Agent Based Modeling</a:t>
            </a:r>
            <a:endParaRPr lang="en-US" sz="3600"/>
          </a:p>
        </p:txBody>
      </p:sp>
      <p:sp>
        <p:nvSpPr>
          <p:cNvPr id="3" name="Subtitle 2"/>
          <p:cNvSpPr>
            <a:spLocks noGrp="1"/>
          </p:cNvSpPr>
          <p:nvPr>
            <p:ph idx="1"/>
          </p:nvPr>
        </p:nvSpPr>
        <p:spPr>
          <a:xfrm>
            <a:off x="804672" y="2022601"/>
            <a:ext cx="3941499" cy="4154361"/>
          </a:xfrm>
        </p:spPr>
        <p:txBody>
          <a:bodyPr vert="horz" lIns="91440" tIns="45720" rIns="91440" bIns="45720" rtlCol="0">
            <a:normAutofit/>
          </a:bodyPr>
          <a:lstStyle/>
          <a:p>
            <a:r>
              <a:rPr lang="en-US" sz="2000">
                <a:ea typeface="Calibri"/>
                <a:cs typeface="Calibri"/>
              </a:rPr>
              <a:t>Alya Firdausi </a:t>
            </a:r>
          </a:p>
          <a:p>
            <a:r>
              <a:rPr lang="en-US" sz="2000">
                <a:ea typeface="Calibri"/>
                <a:cs typeface="Calibri"/>
              </a:rPr>
              <a:t>Ardika Satria</a:t>
            </a:r>
          </a:p>
          <a:p>
            <a:r>
              <a:rPr lang="en-US" sz="2000">
                <a:ea typeface="Calibri"/>
                <a:cs typeface="Calibri"/>
              </a:rPr>
              <a:t>Rizty Maulida Badri</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Shape 85">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Judul 1">
            <a:extLst>
              <a:ext uri="{FF2B5EF4-FFF2-40B4-BE49-F238E27FC236}">
                <a16:creationId xmlns:a16="http://schemas.microsoft.com/office/drawing/2014/main" id="{F71DEBF2-B7FD-B8AA-719D-004B2507F889}"/>
              </a:ext>
            </a:extLst>
          </p:cNvPr>
          <p:cNvSpPr>
            <a:spLocks noGrp="1"/>
          </p:cNvSpPr>
          <p:nvPr>
            <p:ph type="title"/>
          </p:nvPr>
        </p:nvSpPr>
        <p:spPr>
          <a:xfrm>
            <a:off x="934872" y="982272"/>
            <a:ext cx="3388419" cy="4560970"/>
          </a:xfrm>
        </p:spPr>
        <p:txBody>
          <a:bodyPr>
            <a:normAutofit/>
          </a:bodyPr>
          <a:lstStyle/>
          <a:p>
            <a:pPr marL="342900" indent="-342900">
              <a:spcBef>
                <a:spcPts val="1000"/>
              </a:spcBef>
              <a:buFont typeface="Arial"/>
              <a:buChar char="•"/>
            </a:pPr>
            <a:r>
              <a:rPr lang="id-ID" sz="3100">
                <a:solidFill>
                  <a:srgbClr val="FFFFFF"/>
                </a:solidFill>
                <a:ea typeface="+mj-lt"/>
                <a:cs typeface="+mj-lt"/>
              </a:rPr>
              <a:t>Agen </a:t>
            </a:r>
            <a:br>
              <a:rPr lang="id-ID" sz="3100">
                <a:solidFill>
                  <a:srgbClr val="FFFFFF"/>
                </a:solidFill>
                <a:ea typeface="+mj-lt"/>
                <a:cs typeface="+mj-lt"/>
              </a:rPr>
            </a:br>
            <a:br>
              <a:rPr lang="id-ID" sz="3100">
                <a:solidFill>
                  <a:srgbClr val="FFFFFF"/>
                </a:solidFill>
                <a:ea typeface="+mj-lt"/>
                <a:cs typeface="+mj-lt"/>
              </a:rPr>
            </a:br>
            <a:r>
              <a:rPr lang="id-ID" sz="3100">
                <a:solidFill>
                  <a:srgbClr val="FFFFFF"/>
                </a:solidFill>
                <a:ea typeface="+mj-lt"/>
                <a:cs typeface="+mj-lt"/>
              </a:rPr>
              <a:t>Agen I: gajah</a:t>
            </a:r>
            <a:br>
              <a:rPr lang="id-ID" sz="3100">
                <a:solidFill>
                  <a:srgbClr val="FFFFFF"/>
                </a:solidFill>
                <a:ea typeface="+mj-lt"/>
                <a:cs typeface="+mj-lt"/>
              </a:rPr>
            </a:br>
            <a:br>
              <a:rPr lang="id-ID" sz="3100">
                <a:solidFill>
                  <a:srgbClr val="FFFFFF"/>
                </a:solidFill>
                <a:ea typeface="+mj-lt"/>
                <a:cs typeface="+mj-lt"/>
              </a:rPr>
            </a:br>
            <a:r>
              <a:rPr lang="id-ID" sz="3100">
                <a:solidFill>
                  <a:srgbClr val="FFFFFF"/>
                </a:solidFill>
                <a:ea typeface="+mj-lt"/>
                <a:cs typeface="+mj-lt"/>
              </a:rPr>
              <a:t>Agen II: pemburu</a:t>
            </a:r>
            <a:br>
              <a:rPr lang="id-ID" sz="3100">
                <a:solidFill>
                  <a:srgbClr val="FFFFFF"/>
                </a:solidFill>
                <a:ea typeface="+mj-lt"/>
                <a:cs typeface="+mj-lt"/>
              </a:rPr>
            </a:br>
            <a:endParaRPr lang="en-US" sz="3100">
              <a:solidFill>
                <a:srgbClr val="FFFFFF"/>
              </a:solidFill>
              <a:ea typeface="+mj-lt"/>
              <a:cs typeface="+mj-lt"/>
            </a:endParaRPr>
          </a:p>
          <a:p>
            <a:pPr marL="342900" indent="-342900">
              <a:spcBef>
                <a:spcPts val="1000"/>
              </a:spcBef>
              <a:buFont typeface="Arial"/>
              <a:buChar char="•"/>
            </a:pPr>
            <a:r>
              <a:rPr lang="id-ID" sz="3100">
                <a:solidFill>
                  <a:srgbClr val="FFFFFF"/>
                </a:solidFill>
                <a:ea typeface="+mj-lt"/>
                <a:cs typeface="+mj-lt"/>
              </a:rPr>
              <a:t>Interaksi: perburuan Gajah oleh pemburu</a:t>
            </a:r>
            <a:endParaRPr lang="en-US" sz="3100">
              <a:solidFill>
                <a:srgbClr val="FFFFFF"/>
              </a:solidFill>
              <a:ea typeface="+mj-lt"/>
              <a:cs typeface="+mj-lt"/>
            </a:endParaRPr>
          </a:p>
          <a:p>
            <a:pPr>
              <a:spcBef>
                <a:spcPts val="1000"/>
              </a:spcBef>
            </a:pPr>
            <a:endParaRPr lang="id-ID" sz="3100">
              <a:solidFill>
                <a:srgbClr val="FFFFFF"/>
              </a:solidFill>
              <a:ea typeface="+mj-lt"/>
              <a:cs typeface="+mj-lt"/>
            </a:endParaRPr>
          </a:p>
          <a:p>
            <a:endParaRPr lang="id-ID" sz="3100">
              <a:solidFill>
                <a:srgbClr val="FFFFFF"/>
              </a:solidFill>
              <a:cs typeface="Calibri Light"/>
            </a:endParaRPr>
          </a:p>
        </p:txBody>
      </p:sp>
      <p:sp>
        <p:nvSpPr>
          <p:cNvPr id="88"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Tampungan Konten 2">
            <a:extLst>
              <a:ext uri="{FF2B5EF4-FFF2-40B4-BE49-F238E27FC236}">
                <a16:creationId xmlns:a16="http://schemas.microsoft.com/office/drawing/2014/main" id="{C96758E8-9173-9A76-CBCD-D14CD687897A}"/>
              </a:ext>
            </a:extLst>
          </p:cNvPr>
          <p:cNvSpPr>
            <a:spLocks noGrp="1"/>
          </p:cNvSpPr>
          <p:nvPr>
            <p:ph idx="1"/>
          </p:nvPr>
        </p:nvSpPr>
        <p:spPr>
          <a:xfrm>
            <a:off x="5221862" y="1719618"/>
            <a:ext cx="5948831" cy="4334629"/>
          </a:xfrm>
        </p:spPr>
        <p:txBody>
          <a:bodyPr vert="horz" lIns="91440" tIns="45720" rIns="91440" bIns="45720" rtlCol="0" anchor="ctr">
            <a:normAutofit/>
          </a:bodyPr>
          <a:lstStyle/>
          <a:p>
            <a:endParaRPr lang="id-ID" sz="2400">
              <a:solidFill>
                <a:srgbClr val="FEFFFF"/>
              </a:solidFill>
            </a:endParaRPr>
          </a:p>
          <a:p>
            <a:r>
              <a:rPr lang="id-ID" sz="2400">
                <a:solidFill>
                  <a:srgbClr val="FEFFFF"/>
                </a:solidFill>
                <a:cs typeface="Calibri"/>
              </a:rPr>
              <a:t>Properti</a:t>
            </a:r>
            <a:endParaRPr lang="en-US" sz="2400">
              <a:solidFill>
                <a:srgbClr val="FEFFFF"/>
              </a:solidFill>
              <a:ea typeface="+mn-lt"/>
              <a:cs typeface="+mn-lt"/>
            </a:endParaRPr>
          </a:p>
          <a:p>
            <a:pPr marL="457200" lvl="1" indent="0">
              <a:buNone/>
            </a:pPr>
            <a:r>
              <a:rPr lang="en-US">
                <a:solidFill>
                  <a:srgbClr val="FEFFFF"/>
                </a:solidFill>
                <a:ea typeface="+mn-lt"/>
                <a:cs typeface="+mn-lt"/>
              </a:rPr>
              <a:t>1. Gajah</a:t>
            </a:r>
            <a:r>
              <a:rPr lang="id-ID">
                <a:solidFill>
                  <a:srgbClr val="FEFFFF"/>
                </a:solidFill>
                <a:ea typeface="+mn-lt"/>
                <a:cs typeface="+mn-lt"/>
              </a:rPr>
              <a:t> </a:t>
            </a:r>
            <a:r>
              <a:rPr lang="en-US">
                <a:solidFill>
                  <a:srgbClr val="FEFFFF"/>
                </a:solidFill>
                <a:ea typeface="+mn-lt"/>
                <a:cs typeface="+mn-lt"/>
              </a:rPr>
              <a:t>: usia, jenis kelamin, rasio perkembangbiakan, tingkat kematian, kemampuan bertahan hidup</a:t>
            </a:r>
          </a:p>
          <a:p>
            <a:pPr marL="457200" lvl="1" indent="0">
              <a:buNone/>
            </a:pPr>
            <a:r>
              <a:rPr lang="en-US">
                <a:solidFill>
                  <a:srgbClr val="FEFFFF"/>
                </a:solidFill>
                <a:ea typeface="+mn-lt"/>
                <a:cs typeface="+mn-lt"/>
              </a:rPr>
              <a:t>2. Pemburu : jumlah pemburu, probabilitas eksplorasi, penangkapan oleh pihak berwajib</a:t>
            </a:r>
          </a:p>
          <a:p>
            <a:pPr marL="457200" lvl="1" indent="0">
              <a:buNone/>
            </a:pPr>
            <a:r>
              <a:rPr lang="en-US">
                <a:solidFill>
                  <a:srgbClr val="FEFFFF"/>
                </a:solidFill>
                <a:ea typeface="+mn-lt"/>
                <a:cs typeface="+mn-lt"/>
              </a:rPr>
              <a:t>3. Lingkungan : hutan</a:t>
            </a:r>
          </a:p>
          <a:p>
            <a:pPr marL="0" indent="0">
              <a:buNone/>
            </a:pPr>
            <a:endParaRPr lang="id-ID" sz="2400">
              <a:solidFill>
                <a:srgbClr val="FEFFFF"/>
              </a:solidFill>
              <a:ea typeface="+mn-lt"/>
              <a:cs typeface="+mn-lt"/>
            </a:endParaRPr>
          </a:p>
          <a:p>
            <a:pPr marL="0" indent="0">
              <a:buNone/>
            </a:pPr>
            <a:endParaRPr lang="id-ID" sz="2400">
              <a:solidFill>
                <a:srgbClr val="FEFFFF"/>
              </a:solidFill>
              <a:ea typeface="+mn-lt"/>
              <a:cs typeface="+mn-lt"/>
            </a:endParaRPr>
          </a:p>
        </p:txBody>
      </p:sp>
    </p:spTree>
    <p:extLst>
      <p:ext uri="{BB962C8B-B14F-4D97-AF65-F5344CB8AC3E}">
        <p14:creationId xmlns:p14="http://schemas.microsoft.com/office/powerpoint/2010/main" val="1508834507"/>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Judul 1">
            <a:extLst>
              <a:ext uri="{FF2B5EF4-FFF2-40B4-BE49-F238E27FC236}">
                <a16:creationId xmlns:a16="http://schemas.microsoft.com/office/drawing/2014/main" id="{F71DEBF2-B7FD-B8AA-719D-004B2507F889}"/>
              </a:ext>
            </a:extLst>
          </p:cNvPr>
          <p:cNvSpPr>
            <a:spLocks noGrp="1"/>
          </p:cNvSpPr>
          <p:nvPr>
            <p:ph type="title"/>
          </p:nvPr>
        </p:nvSpPr>
        <p:spPr>
          <a:xfrm>
            <a:off x="804672" y="640080"/>
            <a:ext cx="3282696" cy="5257800"/>
          </a:xfrm>
        </p:spPr>
        <p:txBody>
          <a:bodyPr>
            <a:normAutofit/>
          </a:bodyPr>
          <a:lstStyle/>
          <a:p>
            <a:r>
              <a:rPr lang="id-ID">
                <a:solidFill>
                  <a:schemeClr val="bg1"/>
                </a:solidFill>
                <a:cs typeface="Calibri Light"/>
              </a:rPr>
              <a:t>Perilaku Agen</a:t>
            </a:r>
            <a:endParaRPr lang="id-ID">
              <a:solidFill>
                <a:schemeClr val="bg1"/>
              </a:solidFill>
            </a:endParaRPr>
          </a:p>
        </p:txBody>
      </p:sp>
      <p:sp>
        <p:nvSpPr>
          <p:cNvPr id="47" name="Tampungan Konten 2">
            <a:extLst>
              <a:ext uri="{FF2B5EF4-FFF2-40B4-BE49-F238E27FC236}">
                <a16:creationId xmlns:a16="http://schemas.microsoft.com/office/drawing/2014/main" id="{C96758E8-9173-9A76-CBCD-D14CD687897A}"/>
              </a:ext>
            </a:extLst>
          </p:cNvPr>
          <p:cNvSpPr>
            <a:spLocks noGrp="1"/>
          </p:cNvSpPr>
          <p:nvPr>
            <p:ph idx="1"/>
          </p:nvPr>
        </p:nvSpPr>
        <p:spPr>
          <a:xfrm>
            <a:off x="5358384" y="640081"/>
            <a:ext cx="6024654" cy="5257800"/>
          </a:xfrm>
        </p:spPr>
        <p:txBody>
          <a:bodyPr vert="horz" lIns="91440" tIns="45720" rIns="91440" bIns="45720" rtlCol="0" anchor="ctr">
            <a:normAutofit/>
          </a:bodyPr>
          <a:lstStyle/>
          <a:p>
            <a:pPr marL="0" indent="0">
              <a:buNone/>
            </a:pPr>
            <a:endParaRPr lang="id-ID" sz="1700">
              <a:cs typeface="Calibri" panose="020F0502020204030204"/>
            </a:endParaRPr>
          </a:p>
          <a:p>
            <a:pPr marL="0" indent="0">
              <a:buNone/>
            </a:pPr>
            <a:endParaRPr lang="id-ID" sz="1700">
              <a:ea typeface="+mn-lt"/>
              <a:cs typeface="+mn-lt"/>
            </a:endParaRPr>
          </a:p>
          <a:p>
            <a:pPr marL="971550" lvl="1" indent="-285750">
              <a:buFont typeface="Arial"/>
              <a:buChar char="•"/>
            </a:pPr>
            <a:r>
              <a:rPr lang="en-US" sz="1700">
                <a:ea typeface="+mn-lt"/>
                <a:cs typeface="+mn-lt"/>
              </a:rPr>
              <a:t>Ukuran gajah menggambarkan usia</a:t>
            </a:r>
          </a:p>
          <a:p>
            <a:pPr marL="971550" lvl="1" indent="-285750">
              <a:buFont typeface="Arial"/>
              <a:buChar char="•"/>
            </a:pPr>
            <a:r>
              <a:rPr lang="en-US" sz="1700">
                <a:ea typeface="+mn-lt"/>
                <a:cs typeface="+mn-lt"/>
              </a:rPr>
              <a:t>Semakin bertambah usia gajah, maka semakin besar ukuran tubuhnya</a:t>
            </a:r>
            <a:endParaRPr lang="id-ID" sz="1700">
              <a:ea typeface="+mn-lt"/>
              <a:cs typeface="+mn-lt"/>
            </a:endParaRPr>
          </a:p>
          <a:p>
            <a:pPr marL="971550" lvl="1" indent="-285750">
              <a:buFont typeface="Arial"/>
              <a:buChar char="•"/>
            </a:pPr>
            <a:r>
              <a:rPr lang="en-US" sz="1700">
                <a:ea typeface="+mn-lt"/>
                <a:cs typeface="+mn-lt"/>
              </a:rPr>
              <a:t>Warna gajah menggambarkan jenis kelamin</a:t>
            </a:r>
          </a:p>
          <a:p>
            <a:pPr marL="971550" lvl="1" indent="-285750">
              <a:buFont typeface="Arial"/>
              <a:buChar char="•"/>
            </a:pPr>
            <a:r>
              <a:rPr lang="en-US" sz="1700">
                <a:ea typeface="+mn-lt"/>
                <a:cs typeface="+mn-lt"/>
              </a:rPr>
              <a:t>Pemburu akan bergerak secara acak dan ketika bertemu gajah, pemburu akan memburu gajah</a:t>
            </a:r>
          </a:p>
          <a:p>
            <a:pPr marL="971550" lvl="1" indent="-285750">
              <a:buFont typeface="Arial"/>
              <a:buChar char="•"/>
            </a:pPr>
            <a:r>
              <a:rPr lang="en-US" sz="1700">
                <a:ea typeface="+mn-lt"/>
                <a:cs typeface="+mn-lt"/>
              </a:rPr>
              <a:t>Gajah dapat menyelamatkan diri berdasarkan tingkat kemampuan bertahan hidupnya</a:t>
            </a:r>
            <a:endParaRPr lang="id-ID" sz="1700">
              <a:ea typeface="+mn-lt"/>
              <a:cs typeface="+mn-lt"/>
            </a:endParaRPr>
          </a:p>
          <a:p>
            <a:pPr marL="971550" lvl="1" indent="-285750">
              <a:buFont typeface="Arial"/>
              <a:buChar char="•"/>
            </a:pPr>
            <a:r>
              <a:rPr lang="en-US" sz="1700">
                <a:ea typeface="+mn-lt"/>
                <a:cs typeface="+mn-lt"/>
              </a:rPr>
              <a:t>Gajah akan mati ketika usianya mencapai usia maksimum</a:t>
            </a:r>
            <a:endParaRPr lang="id-ID" sz="1700">
              <a:ea typeface="+mn-lt"/>
              <a:cs typeface="+mn-lt"/>
            </a:endParaRPr>
          </a:p>
          <a:p>
            <a:pPr marL="971550" lvl="1" indent="-285750">
              <a:buFont typeface="Arial"/>
              <a:buChar char="•"/>
            </a:pPr>
            <a:r>
              <a:rPr lang="en-US" sz="1700">
                <a:ea typeface="+mn-lt"/>
                <a:cs typeface="+mn-lt"/>
              </a:rPr>
              <a:t>Gajah betina dengan rentang usia tertentu dapat melakukan perkembangbiakan sehingga muncul gajah muda (</a:t>
            </a:r>
            <a:r>
              <a:rPr lang="en-US" sz="1700" i="1">
                <a:ea typeface="+mn-lt"/>
                <a:cs typeface="+mn-lt"/>
              </a:rPr>
              <a:t>calf</a:t>
            </a:r>
            <a:r>
              <a:rPr lang="en-US" sz="1700">
                <a:ea typeface="+mn-lt"/>
                <a:cs typeface="+mn-lt"/>
              </a:rPr>
              <a:t>) pada populasi</a:t>
            </a:r>
          </a:p>
          <a:p>
            <a:pPr marL="971550" lvl="1" indent="-285750">
              <a:buFont typeface="Arial"/>
              <a:buChar char="•"/>
            </a:pPr>
            <a:r>
              <a:rPr lang="en-US" sz="1700">
                <a:ea typeface="+mn-lt"/>
                <a:cs typeface="+mn-lt"/>
              </a:rPr>
              <a:t>Jika pemburu tertangkap, maka jumlah pemburu akan berkurang</a:t>
            </a:r>
          </a:p>
          <a:p>
            <a:pPr marL="971550" lvl="1" indent="-285750">
              <a:buFont typeface="Arial"/>
              <a:buChar char="•"/>
            </a:pPr>
            <a:r>
              <a:rPr lang="en-US" sz="1700">
                <a:ea typeface="+mn-lt"/>
                <a:cs typeface="+mn-lt"/>
              </a:rPr>
              <a:t>Jika peminat gading gajah meningkat, maka jumlah pemburu akan meningkat</a:t>
            </a:r>
          </a:p>
          <a:p>
            <a:pPr marL="0" indent="0">
              <a:buNone/>
            </a:pPr>
            <a:endParaRPr lang="id-ID" sz="1700">
              <a:ea typeface="+mn-lt"/>
              <a:cs typeface="+mn-lt"/>
            </a:endParaRPr>
          </a:p>
          <a:p>
            <a:endParaRPr lang="id-ID" sz="1700">
              <a:ea typeface="+mn-lt"/>
              <a:cs typeface="+mn-lt"/>
            </a:endParaRPr>
          </a:p>
          <a:p>
            <a:endParaRPr lang="id-ID" sz="1700"/>
          </a:p>
        </p:txBody>
      </p:sp>
    </p:spTree>
    <p:extLst>
      <p:ext uri="{BB962C8B-B14F-4D97-AF65-F5344CB8AC3E}">
        <p14:creationId xmlns:p14="http://schemas.microsoft.com/office/powerpoint/2010/main" val="222659072"/>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E35A04CF-97D4-4FF7-B359-C546B1F6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0">
            <a:extLst>
              <a:ext uri="{FF2B5EF4-FFF2-40B4-BE49-F238E27FC236}">
                <a16:creationId xmlns:a16="http://schemas.microsoft.com/office/drawing/2014/main" id="{1DE7243B-5109-444B-8FAF-7437C66BC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1332" cy="6858000"/>
          </a:xfrm>
          <a:custGeom>
            <a:avLst/>
            <a:gdLst>
              <a:gd name="connsiteX0" fmla="*/ 4421332 w 4421332"/>
              <a:gd name="connsiteY0" fmla="*/ 0 h 6858000"/>
              <a:gd name="connsiteX1" fmla="*/ 69075 w 4421332"/>
              <a:gd name="connsiteY1" fmla="*/ 0 h 6858000"/>
              <a:gd name="connsiteX2" fmla="*/ 35131 w 4421332"/>
              <a:gd name="connsiteY2" fmla="*/ 267128 h 6858000"/>
              <a:gd name="connsiteX3" fmla="*/ 0 w 4421332"/>
              <a:gd name="connsiteY3" fmla="*/ 962845 h 6858000"/>
              <a:gd name="connsiteX4" fmla="*/ 3276103 w 4421332"/>
              <a:gd name="connsiteY4" fmla="*/ 6782205 h 6858000"/>
              <a:gd name="connsiteX5" fmla="*/ 3407923 w 4421332"/>
              <a:gd name="connsiteY5" fmla="*/ 6858000 h 6858000"/>
              <a:gd name="connsiteX6" fmla="*/ 4421332 w 4421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332" h="6858000">
                <a:moveTo>
                  <a:pt x="4421332" y="0"/>
                </a:moveTo>
                <a:lnTo>
                  <a:pt x="69075" y="0"/>
                </a:lnTo>
                <a:lnTo>
                  <a:pt x="35131" y="267128"/>
                </a:lnTo>
                <a:cubicBezTo>
                  <a:pt x="11901" y="495874"/>
                  <a:pt x="0" y="727970"/>
                  <a:pt x="0" y="962845"/>
                </a:cubicBezTo>
                <a:cubicBezTo>
                  <a:pt x="0" y="3429034"/>
                  <a:pt x="1312002" y="5588789"/>
                  <a:pt x="3276103" y="6782205"/>
                </a:cubicBezTo>
                <a:lnTo>
                  <a:pt x="3407923" y="6858000"/>
                </a:lnTo>
                <a:lnTo>
                  <a:pt x="442133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C5D6221-DA7B-4611-AA26-7D8E349FD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232227" cy="6858000"/>
          </a:xfrm>
          <a:custGeom>
            <a:avLst/>
            <a:gdLst>
              <a:gd name="connsiteX0" fmla="*/ 0 w 4232227"/>
              <a:gd name="connsiteY0" fmla="*/ 0 h 6858000"/>
              <a:gd name="connsiteX1" fmla="*/ 4161853 w 4232227"/>
              <a:gd name="connsiteY1" fmla="*/ 0 h 6858000"/>
              <a:gd name="connsiteX2" fmla="*/ 4197953 w 4232227"/>
              <a:gd name="connsiteY2" fmla="*/ 284091 h 6858000"/>
              <a:gd name="connsiteX3" fmla="*/ 4232227 w 4232227"/>
              <a:gd name="connsiteY3" fmla="*/ 962844 h 6858000"/>
              <a:gd name="connsiteX4" fmla="*/ 758007 w 4232227"/>
              <a:gd name="connsiteY4" fmla="*/ 6800152 h 6858000"/>
              <a:gd name="connsiteX5" fmla="*/ 645060 w 4232227"/>
              <a:gd name="connsiteY5" fmla="*/ 6858000 h 6858000"/>
              <a:gd name="connsiteX6" fmla="*/ 0 w 423222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2227" h="6858000">
                <a:moveTo>
                  <a:pt x="0" y="0"/>
                </a:moveTo>
                <a:lnTo>
                  <a:pt x="4161853" y="0"/>
                </a:lnTo>
                <a:lnTo>
                  <a:pt x="4197953" y="284091"/>
                </a:lnTo>
                <a:cubicBezTo>
                  <a:pt x="4220617" y="507260"/>
                  <a:pt x="4232227" y="733696"/>
                  <a:pt x="4232227" y="962844"/>
                </a:cubicBezTo>
                <a:cubicBezTo>
                  <a:pt x="4232227" y="3483472"/>
                  <a:pt x="2827409" y="5675986"/>
                  <a:pt x="758007" y="6800152"/>
                </a:cubicBezTo>
                <a:lnTo>
                  <a:pt x="645060" y="6858000"/>
                </a:lnTo>
                <a:lnTo>
                  <a:pt x="0" y="685800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Judul 1">
            <a:extLst>
              <a:ext uri="{FF2B5EF4-FFF2-40B4-BE49-F238E27FC236}">
                <a16:creationId xmlns:a16="http://schemas.microsoft.com/office/drawing/2014/main" id="{6CFCFFF9-9103-2ABA-B0AC-64DED2C7DD1F}"/>
              </a:ext>
            </a:extLst>
          </p:cNvPr>
          <p:cNvSpPr>
            <a:spLocks noGrp="1"/>
          </p:cNvSpPr>
          <p:nvPr>
            <p:ph type="title"/>
          </p:nvPr>
        </p:nvSpPr>
        <p:spPr>
          <a:xfrm>
            <a:off x="804672" y="1412489"/>
            <a:ext cx="2871095" cy="2156621"/>
          </a:xfrm>
        </p:spPr>
        <p:txBody>
          <a:bodyPr anchor="t">
            <a:normAutofit/>
          </a:bodyPr>
          <a:lstStyle/>
          <a:p>
            <a:endParaRPr lang="id-ID" sz="3600">
              <a:solidFill>
                <a:srgbClr val="FFFFFF"/>
              </a:solidFill>
            </a:endParaRPr>
          </a:p>
        </p:txBody>
      </p:sp>
      <p:sp>
        <p:nvSpPr>
          <p:cNvPr id="3" name="Tampungan Konten 2">
            <a:extLst>
              <a:ext uri="{FF2B5EF4-FFF2-40B4-BE49-F238E27FC236}">
                <a16:creationId xmlns:a16="http://schemas.microsoft.com/office/drawing/2014/main" id="{EE1825F6-ABB6-F486-51A7-4575468F2F00}"/>
              </a:ext>
            </a:extLst>
          </p:cNvPr>
          <p:cNvSpPr>
            <a:spLocks noGrp="1"/>
          </p:cNvSpPr>
          <p:nvPr>
            <p:ph sz="half" idx="1"/>
          </p:nvPr>
        </p:nvSpPr>
        <p:spPr>
          <a:xfrm>
            <a:off x="4422616" y="204792"/>
            <a:ext cx="3903740" cy="6649842"/>
          </a:xfrm>
        </p:spPr>
        <p:txBody>
          <a:bodyPr vert="horz" lIns="91440" tIns="45720" rIns="91440" bIns="45720" rtlCol="0" anchor="t">
            <a:normAutofit fontScale="92500" lnSpcReduction="20000"/>
          </a:bodyPr>
          <a:lstStyle/>
          <a:p>
            <a:endParaRPr lang="id-ID" sz="2000">
              <a:ea typeface="+mn-lt"/>
              <a:cs typeface="+mn-lt"/>
            </a:endParaRPr>
          </a:p>
          <a:p>
            <a:pPr marL="0" indent="0">
              <a:buNone/>
            </a:pPr>
            <a:endParaRPr lang="id-ID" sz="2000">
              <a:cs typeface="Calibri"/>
            </a:endParaRPr>
          </a:p>
          <a:p>
            <a:endParaRPr lang="id-ID" sz="2000">
              <a:cs typeface="Calibri"/>
            </a:endParaRPr>
          </a:p>
        </p:txBody>
      </p:sp>
      <p:sp>
        <p:nvSpPr>
          <p:cNvPr id="4" name="Tampungan Konten 3">
            <a:extLst>
              <a:ext uri="{FF2B5EF4-FFF2-40B4-BE49-F238E27FC236}">
                <a16:creationId xmlns:a16="http://schemas.microsoft.com/office/drawing/2014/main" id="{709A1DF0-0037-63BB-F2AC-66ED16AAF353}"/>
              </a:ext>
            </a:extLst>
          </p:cNvPr>
          <p:cNvSpPr>
            <a:spLocks noGrp="1"/>
          </p:cNvSpPr>
          <p:nvPr>
            <p:ph sz="half" idx="2"/>
          </p:nvPr>
        </p:nvSpPr>
        <p:spPr>
          <a:xfrm>
            <a:off x="5274208" y="75396"/>
            <a:ext cx="6822343" cy="6649842"/>
          </a:xfrm>
        </p:spPr>
        <p:txBody>
          <a:bodyPr vert="horz" lIns="91440" tIns="45720" rIns="91440" bIns="45720" rtlCol="0" anchor="t">
            <a:normAutofit fontScale="92500" lnSpcReduction="20000"/>
          </a:bodyPr>
          <a:lstStyle/>
          <a:p>
            <a:pPr marL="342900" indent="-342900"/>
            <a:endParaRPr lang="id-ID" sz="2000">
              <a:ea typeface="+mn-lt"/>
              <a:cs typeface="+mn-lt"/>
            </a:endParaRPr>
          </a:p>
          <a:p>
            <a:pPr marL="0" indent="0">
              <a:buNone/>
            </a:pPr>
            <a:endParaRPr lang="id-ID" sz="2000">
              <a:ea typeface="+mn-lt"/>
              <a:cs typeface="+mn-lt"/>
            </a:endParaRPr>
          </a:p>
          <a:p>
            <a:r>
              <a:rPr lang="id-ID" sz="2000">
                <a:ea typeface="+mn-lt"/>
                <a:cs typeface="+mn-lt"/>
              </a:rPr>
              <a:t> Parameter model</a:t>
            </a:r>
          </a:p>
          <a:p>
            <a:pPr marL="0" indent="0">
              <a:buNone/>
            </a:pPr>
            <a:r>
              <a:rPr lang="id-ID" sz="2000">
                <a:ea typeface="+mn-lt"/>
                <a:cs typeface="+mn-lt"/>
              </a:rPr>
              <a:t>1) Jumlah populasi gajah awal</a:t>
            </a:r>
          </a:p>
          <a:p>
            <a:pPr marL="0" indent="0">
              <a:buNone/>
            </a:pPr>
            <a:r>
              <a:rPr lang="id-ID" sz="2000">
                <a:ea typeface="+mn-lt"/>
                <a:cs typeface="+mn-lt"/>
              </a:rPr>
              <a:t>2) Jumlah pemburu awal</a:t>
            </a:r>
          </a:p>
          <a:p>
            <a:pPr marL="0" indent="0">
              <a:buNone/>
            </a:pPr>
            <a:r>
              <a:rPr lang="id-ID" sz="2000">
                <a:ea typeface="+mn-lt"/>
                <a:cs typeface="+mn-lt"/>
              </a:rPr>
              <a:t>3) </a:t>
            </a:r>
            <a:r>
              <a:rPr lang="id-ID" sz="2000" err="1">
                <a:ea typeface="+mn-lt"/>
                <a:cs typeface="+mn-lt"/>
              </a:rPr>
              <a:t>Chance</a:t>
            </a:r>
            <a:r>
              <a:rPr lang="id-ID" sz="2000">
                <a:ea typeface="+mn-lt"/>
                <a:cs typeface="+mn-lt"/>
              </a:rPr>
              <a:t> </a:t>
            </a:r>
            <a:r>
              <a:rPr lang="id-ID" sz="2000" err="1">
                <a:ea typeface="+mn-lt"/>
                <a:cs typeface="+mn-lt"/>
              </a:rPr>
              <a:t>of</a:t>
            </a:r>
            <a:r>
              <a:rPr lang="id-ID" sz="2000">
                <a:ea typeface="+mn-lt"/>
                <a:cs typeface="+mn-lt"/>
              </a:rPr>
              <a:t> </a:t>
            </a:r>
            <a:r>
              <a:rPr lang="id-ID" sz="2000" err="1">
                <a:ea typeface="+mn-lt"/>
                <a:cs typeface="+mn-lt"/>
              </a:rPr>
              <a:t>reproducting</a:t>
            </a:r>
            <a:r>
              <a:rPr lang="id-ID" sz="2000">
                <a:ea typeface="+mn-lt"/>
                <a:cs typeface="+mn-lt"/>
              </a:rPr>
              <a:t>: 20%</a:t>
            </a:r>
          </a:p>
          <a:p>
            <a:pPr marL="0" indent="0">
              <a:buNone/>
            </a:pPr>
            <a:r>
              <a:rPr lang="id-ID" sz="2000">
                <a:ea typeface="+mn-lt"/>
                <a:cs typeface="+mn-lt"/>
              </a:rPr>
              <a:t>4) Law </a:t>
            </a:r>
            <a:r>
              <a:rPr lang="id-ID" sz="2000" err="1">
                <a:ea typeface="+mn-lt"/>
                <a:cs typeface="+mn-lt"/>
              </a:rPr>
              <a:t>enforcement</a:t>
            </a:r>
            <a:endParaRPr lang="id-ID" sz="2000">
              <a:ea typeface="+mn-lt"/>
              <a:cs typeface="+mn-lt"/>
            </a:endParaRPr>
          </a:p>
          <a:p>
            <a:pPr marL="0" indent="0">
              <a:buNone/>
            </a:pPr>
            <a:r>
              <a:rPr lang="id-ID" sz="2000">
                <a:ea typeface="+mn-lt"/>
                <a:cs typeface="+mn-lt"/>
              </a:rPr>
              <a:t>5) Tingkat kematian</a:t>
            </a:r>
          </a:p>
          <a:p>
            <a:pPr marL="0" indent="0">
              <a:buNone/>
            </a:pPr>
            <a:endParaRPr lang="id-ID" sz="2000">
              <a:ea typeface="+mn-lt"/>
              <a:cs typeface="+mn-lt"/>
            </a:endParaRPr>
          </a:p>
          <a:p>
            <a:r>
              <a:rPr lang="id-ID" sz="2000" err="1">
                <a:ea typeface="+mn-lt"/>
                <a:cs typeface="+mn-lt"/>
              </a:rPr>
              <a:t>Timestep</a:t>
            </a:r>
            <a:endParaRPr lang="id-ID" sz="2000">
              <a:ea typeface="+mn-lt"/>
              <a:cs typeface="+mn-lt"/>
            </a:endParaRPr>
          </a:p>
          <a:p>
            <a:pPr marL="0" indent="0">
              <a:buNone/>
            </a:pPr>
            <a:r>
              <a:rPr lang="id-ID" sz="2000">
                <a:ea typeface="+mn-lt"/>
                <a:cs typeface="+mn-lt"/>
              </a:rPr>
              <a:t>1 </a:t>
            </a:r>
            <a:r>
              <a:rPr lang="id-ID" sz="2000" err="1">
                <a:ea typeface="+mn-lt"/>
                <a:cs typeface="+mn-lt"/>
              </a:rPr>
              <a:t>timestep</a:t>
            </a:r>
            <a:r>
              <a:rPr lang="id-ID" sz="2000">
                <a:ea typeface="+mn-lt"/>
                <a:cs typeface="+mn-lt"/>
              </a:rPr>
              <a:t> menggambarkan 1 </a:t>
            </a:r>
            <a:r>
              <a:rPr lang="id-ID" sz="2000" err="1">
                <a:ea typeface="+mn-lt"/>
                <a:cs typeface="+mn-lt"/>
              </a:rPr>
              <a:t>quarter</a:t>
            </a:r>
            <a:r>
              <a:rPr lang="id-ID" sz="2000">
                <a:ea typeface="+mn-lt"/>
                <a:cs typeface="+mn-lt"/>
              </a:rPr>
              <a:t> (3bulan)</a:t>
            </a:r>
          </a:p>
          <a:p>
            <a:endParaRPr lang="id-ID" sz="2000">
              <a:ea typeface="+mn-lt"/>
              <a:cs typeface="+mn-lt"/>
            </a:endParaRPr>
          </a:p>
          <a:p>
            <a:r>
              <a:rPr lang="id-ID" sz="2000" err="1">
                <a:ea typeface="+mn-lt"/>
                <a:cs typeface="+mn-lt"/>
              </a:rPr>
              <a:t>Measures</a:t>
            </a:r>
            <a:endParaRPr lang="id-ID" sz="2000">
              <a:ea typeface="+mn-lt"/>
              <a:cs typeface="+mn-lt"/>
            </a:endParaRPr>
          </a:p>
          <a:p>
            <a:pPr marL="0" indent="0">
              <a:buNone/>
            </a:pPr>
            <a:endParaRPr lang="id-ID" sz="2000">
              <a:ea typeface="+mn-lt"/>
              <a:cs typeface="+mn-lt"/>
            </a:endParaRPr>
          </a:p>
          <a:p>
            <a:pPr marL="457200" indent="-457200">
              <a:buAutoNum type="arabicPeriod"/>
            </a:pPr>
            <a:r>
              <a:rPr lang="id-ID" sz="2000">
                <a:ea typeface="+mn-lt"/>
                <a:cs typeface="+mn-lt"/>
              </a:rPr>
              <a:t>Grafik distribusi gajah berdasarkan usia</a:t>
            </a:r>
          </a:p>
          <a:p>
            <a:pPr marL="457200" indent="-457200">
              <a:buAutoNum type="arabicPeriod"/>
            </a:pPr>
            <a:r>
              <a:rPr lang="id-ID" sz="2000">
                <a:ea typeface="+mn-lt"/>
                <a:cs typeface="+mn-lt"/>
              </a:rPr>
              <a:t>Grafik distribusi gajah berdasarkan jenis kelamin</a:t>
            </a:r>
          </a:p>
          <a:p>
            <a:pPr marL="457200" indent="-457200">
              <a:buAutoNum type="arabicPeriod"/>
            </a:pPr>
            <a:r>
              <a:rPr lang="id-ID" sz="2000">
                <a:ea typeface="+mn-lt"/>
                <a:cs typeface="+mn-lt"/>
              </a:rPr>
              <a:t>Grafik jumlah pemburu</a:t>
            </a:r>
          </a:p>
          <a:p>
            <a:pPr marL="457200" indent="-457200">
              <a:buAutoNum type="arabicPeriod"/>
            </a:pPr>
            <a:r>
              <a:rPr lang="id-ID" sz="2000">
                <a:ea typeface="+mn-lt"/>
                <a:cs typeface="+mn-lt"/>
              </a:rPr>
              <a:t>Jumlah akhir populasi gajah</a:t>
            </a:r>
          </a:p>
          <a:p>
            <a:pPr marL="457200" indent="-457200">
              <a:buAutoNum type="arabicPeriod"/>
            </a:pPr>
            <a:r>
              <a:rPr lang="id-ID" sz="2000">
                <a:ea typeface="+mn-lt"/>
                <a:cs typeface="+mn-lt"/>
              </a:rPr>
              <a:t>Jumlah akhir pemburu</a:t>
            </a:r>
          </a:p>
          <a:p>
            <a:endParaRPr lang="id-ID" sz="2000">
              <a:cs typeface="Calibri"/>
            </a:endParaRPr>
          </a:p>
        </p:txBody>
      </p:sp>
    </p:spTree>
    <p:extLst>
      <p:ext uri="{BB962C8B-B14F-4D97-AF65-F5344CB8AC3E}">
        <p14:creationId xmlns:p14="http://schemas.microsoft.com/office/powerpoint/2010/main" val="952504423"/>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Judul 1">
            <a:extLst>
              <a:ext uri="{FF2B5EF4-FFF2-40B4-BE49-F238E27FC236}">
                <a16:creationId xmlns:a16="http://schemas.microsoft.com/office/drawing/2014/main" id="{0D0AF430-DEA0-0156-526E-C647FB6D8642}"/>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a:solidFill>
                  <a:srgbClr val="FFFFFF"/>
                </a:solidFill>
                <a:cs typeface="Calibri Light"/>
              </a:rPr>
              <a:t>DESAIN KONSEP PENELITIAN</a:t>
            </a:r>
            <a:endParaRPr lang="en-US" sz="8000" kern="1200">
              <a:solidFill>
                <a:srgbClr val="FFFFFF"/>
              </a:solidFill>
              <a:latin typeface="+mj-lt"/>
              <a:ea typeface="+mj-ea"/>
              <a:cs typeface="+mj-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83753205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878F8AC-5DC0-B501-33B2-A6D21051ACAF}"/>
              </a:ext>
            </a:extLst>
          </p:cNvPr>
          <p:cNvSpPr>
            <a:spLocks noGrp="1"/>
          </p:cNvSpPr>
          <p:nvPr>
            <p:ph type="title"/>
          </p:nvPr>
        </p:nvSpPr>
        <p:spPr>
          <a:xfrm>
            <a:off x="648929" y="629266"/>
            <a:ext cx="3505495" cy="1622321"/>
          </a:xfrm>
        </p:spPr>
        <p:txBody>
          <a:bodyPr>
            <a:normAutofit/>
          </a:bodyPr>
          <a:lstStyle/>
          <a:p>
            <a:r>
              <a:rPr lang="id-ID">
                <a:cs typeface="Calibri Light"/>
              </a:rPr>
              <a:t>SKENARIO 1</a:t>
            </a:r>
          </a:p>
        </p:txBody>
      </p:sp>
      <p:sp>
        <p:nvSpPr>
          <p:cNvPr id="17" name="Content Placeholder 16">
            <a:extLst>
              <a:ext uri="{FF2B5EF4-FFF2-40B4-BE49-F238E27FC236}">
                <a16:creationId xmlns:a16="http://schemas.microsoft.com/office/drawing/2014/main" id="{C8CE598B-51B1-E844-C8C2-B970149FF823}"/>
              </a:ext>
            </a:extLst>
          </p:cNvPr>
          <p:cNvSpPr>
            <a:spLocks noGrp="1"/>
          </p:cNvSpPr>
          <p:nvPr>
            <p:ph idx="1"/>
          </p:nvPr>
        </p:nvSpPr>
        <p:spPr>
          <a:xfrm>
            <a:off x="648931" y="2438400"/>
            <a:ext cx="3781265" cy="3785419"/>
          </a:xfrm>
        </p:spPr>
        <p:txBody>
          <a:bodyPr vert="horz" lIns="91440" tIns="45720" rIns="91440" bIns="45720" rtlCol="0" anchor="t">
            <a:normAutofit lnSpcReduction="10000"/>
          </a:bodyPr>
          <a:lstStyle/>
          <a:p>
            <a:pPr algn="just"/>
            <a:r>
              <a:rPr lang="en-US" sz="2000">
                <a:ea typeface="+mn-lt"/>
                <a:cs typeface="+mn-lt"/>
              </a:rPr>
              <a:t>Pada model </a:t>
            </a:r>
            <a:r>
              <a:rPr lang="en-US" sz="2000" err="1">
                <a:ea typeface="+mn-lt"/>
                <a:cs typeface="+mn-lt"/>
              </a:rPr>
              <a:t>pertama</a:t>
            </a:r>
            <a:r>
              <a:rPr lang="en-US" sz="2000">
                <a:ea typeface="+mn-lt"/>
                <a:cs typeface="+mn-lt"/>
              </a:rPr>
              <a:t>, </a:t>
            </a:r>
            <a:r>
              <a:rPr lang="en-US" sz="2000" err="1">
                <a:ea typeface="+mn-lt"/>
                <a:cs typeface="+mn-lt"/>
              </a:rPr>
              <a:t>populasi</a:t>
            </a:r>
            <a:r>
              <a:rPr lang="en-US" sz="2000">
                <a:ea typeface="+mn-lt"/>
                <a:cs typeface="+mn-lt"/>
              </a:rPr>
              <a:t> </a:t>
            </a:r>
            <a:r>
              <a:rPr lang="en-US" sz="2000" err="1">
                <a:ea typeface="+mn-lt"/>
                <a:cs typeface="+mn-lt"/>
              </a:rPr>
              <a:t>awal</a:t>
            </a:r>
            <a:r>
              <a:rPr lang="en-US" sz="2000">
                <a:ea typeface="+mn-lt"/>
                <a:cs typeface="+mn-lt"/>
              </a:rPr>
              <a:t> </a:t>
            </a:r>
            <a:r>
              <a:rPr lang="en-US" sz="2000" err="1">
                <a:ea typeface="+mn-lt"/>
                <a:cs typeface="+mn-lt"/>
              </a:rPr>
              <a:t>gajah</a:t>
            </a:r>
            <a:r>
              <a:rPr lang="en-US" sz="2000">
                <a:ea typeface="+mn-lt"/>
                <a:cs typeface="+mn-lt"/>
              </a:rPr>
              <a:t> </a:t>
            </a:r>
            <a:r>
              <a:rPr lang="en-US" sz="2000" err="1">
                <a:ea typeface="+mn-lt"/>
                <a:cs typeface="+mn-lt"/>
              </a:rPr>
              <a:t>sebanyak</a:t>
            </a:r>
            <a:r>
              <a:rPr lang="en-US" sz="2000">
                <a:ea typeface="+mn-lt"/>
                <a:cs typeface="+mn-lt"/>
              </a:rPr>
              <a:t> 1000 </a:t>
            </a:r>
            <a:r>
              <a:rPr lang="en-US" sz="2000" err="1">
                <a:ea typeface="+mn-lt"/>
                <a:cs typeface="+mn-lt"/>
              </a:rPr>
              <a:t>individu</a:t>
            </a:r>
            <a:r>
              <a:rPr lang="en-US" sz="2000">
                <a:ea typeface="+mn-lt"/>
                <a:cs typeface="+mn-lt"/>
              </a:rPr>
              <a:t> </a:t>
            </a:r>
            <a:r>
              <a:rPr lang="en-US" sz="2000" err="1">
                <a:ea typeface="+mn-lt"/>
                <a:cs typeface="+mn-lt"/>
              </a:rPr>
              <a:t>dengan</a:t>
            </a:r>
            <a:r>
              <a:rPr lang="en-US" sz="2000">
                <a:ea typeface="+mn-lt"/>
                <a:cs typeface="+mn-lt"/>
              </a:rPr>
              <a:t> </a:t>
            </a:r>
            <a:r>
              <a:rPr lang="en-US" sz="2000" err="1">
                <a:ea typeface="+mn-lt"/>
                <a:cs typeface="+mn-lt"/>
              </a:rPr>
              <a:t>pembagian</a:t>
            </a:r>
            <a:r>
              <a:rPr lang="en-US" sz="2000">
                <a:ea typeface="+mn-lt"/>
                <a:cs typeface="+mn-lt"/>
              </a:rPr>
              <a:t> </a:t>
            </a:r>
            <a:r>
              <a:rPr lang="en-US" sz="2000" err="1">
                <a:ea typeface="+mn-lt"/>
                <a:cs typeface="+mn-lt"/>
              </a:rPr>
              <a:t>antara</a:t>
            </a:r>
            <a:r>
              <a:rPr lang="en-US" sz="2000">
                <a:ea typeface="+mn-lt"/>
                <a:cs typeface="+mn-lt"/>
              </a:rPr>
              <a:t> </a:t>
            </a:r>
            <a:r>
              <a:rPr lang="en-US" sz="2000" err="1">
                <a:ea typeface="+mn-lt"/>
                <a:cs typeface="+mn-lt"/>
              </a:rPr>
              <a:t>gajah</a:t>
            </a:r>
            <a:r>
              <a:rPr lang="en-US" sz="2000">
                <a:ea typeface="+mn-lt"/>
                <a:cs typeface="+mn-lt"/>
              </a:rPr>
              <a:t> </a:t>
            </a:r>
            <a:r>
              <a:rPr lang="en-US" sz="2000" err="1">
                <a:ea typeface="+mn-lt"/>
                <a:cs typeface="+mn-lt"/>
              </a:rPr>
              <a:t>jantan</a:t>
            </a:r>
            <a:r>
              <a:rPr lang="en-US" sz="2000">
                <a:ea typeface="+mn-lt"/>
                <a:cs typeface="+mn-lt"/>
              </a:rPr>
              <a:t> dan </a:t>
            </a:r>
            <a:r>
              <a:rPr lang="en-US" sz="2000" err="1">
                <a:ea typeface="+mn-lt"/>
                <a:cs typeface="+mn-lt"/>
              </a:rPr>
              <a:t>betina</a:t>
            </a:r>
            <a:r>
              <a:rPr lang="en-US" sz="2000">
                <a:ea typeface="+mn-lt"/>
                <a:cs typeface="+mn-lt"/>
              </a:rPr>
              <a:t> yang </a:t>
            </a:r>
            <a:r>
              <a:rPr lang="en-US" sz="2000" err="1">
                <a:ea typeface="+mn-lt"/>
                <a:cs typeface="+mn-lt"/>
              </a:rPr>
              <a:t>acak</a:t>
            </a:r>
            <a:r>
              <a:rPr lang="en-US" sz="2000">
                <a:ea typeface="+mn-lt"/>
                <a:cs typeface="+mn-lt"/>
              </a:rPr>
              <a:t>, </a:t>
            </a:r>
            <a:r>
              <a:rPr lang="en-US" sz="2000" err="1">
                <a:ea typeface="+mn-lt"/>
                <a:cs typeface="+mn-lt"/>
              </a:rPr>
              <a:t>persebaran</a:t>
            </a:r>
            <a:r>
              <a:rPr lang="en-US" sz="2000">
                <a:ea typeface="+mn-lt"/>
                <a:cs typeface="+mn-lt"/>
              </a:rPr>
              <a:t> </a:t>
            </a:r>
            <a:r>
              <a:rPr lang="en-US" sz="2000" err="1">
                <a:ea typeface="+mn-lt"/>
                <a:cs typeface="+mn-lt"/>
              </a:rPr>
              <a:t>usia</a:t>
            </a:r>
            <a:r>
              <a:rPr lang="en-US" sz="2000">
                <a:ea typeface="+mn-lt"/>
                <a:cs typeface="+mn-lt"/>
              </a:rPr>
              <a:t> yang </a:t>
            </a:r>
            <a:r>
              <a:rPr lang="en-US" sz="2000" err="1">
                <a:ea typeface="+mn-lt"/>
                <a:cs typeface="+mn-lt"/>
              </a:rPr>
              <a:t>acak</a:t>
            </a:r>
            <a:r>
              <a:rPr lang="en-US" sz="2000">
                <a:ea typeface="+mn-lt"/>
                <a:cs typeface="+mn-lt"/>
              </a:rPr>
              <a:t>, dan </a:t>
            </a:r>
            <a:r>
              <a:rPr lang="en-US" sz="2000" err="1">
                <a:ea typeface="+mn-lt"/>
                <a:cs typeface="+mn-lt"/>
              </a:rPr>
              <a:t>persebaran</a:t>
            </a:r>
            <a:r>
              <a:rPr lang="en-US" sz="2000">
                <a:ea typeface="+mn-lt"/>
                <a:cs typeface="+mn-lt"/>
              </a:rPr>
              <a:t> </a:t>
            </a:r>
            <a:r>
              <a:rPr lang="en-US" sz="2000" err="1">
                <a:ea typeface="+mn-lt"/>
                <a:cs typeface="+mn-lt"/>
              </a:rPr>
              <a:t>posisi</a:t>
            </a:r>
            <a:r>
              <a:rPr lang="en-US" sz="2000">
                <a:ea typeface="+mn-lt"/>
                <a:cs typeface="+mn-lt"/>
              </a:rPr>
              <a:t> yang </a:t>
            </a:r>
            <a:r>
              <a:rPr lang="en-US" sz="2000" err="1">
                <a:ea typeface="+mn-lt"/>
                <a:cs typeface="+mn-lt"/>
              </a:rPr>
              <a:t>acak</a:t>
            </a:r>
            <a:r>
              <a:rPr lang="en-US" sz="2000">
                <a:ea typeface="+mn-lt"/>
                <a:cs typeface="+mn-lt"/>
              </a:rPr>
              <a:t>. </a:t>
            </a:r>
            <a:endParaRPr lang="en-US" sz="2000" err="1">
              <a:ea typeface="+mn-lt"/>
              <a:cs typeface="+mn-lt"/>
            </a:endParaRPr>
          </a:p>
          <a:p>
            <a:pPr algn="just"/>
            <a:r>
              <a:rPr lang="en-US" sz="2000">
                <a:ea typeface="+mn-lt"/>
                <a:cs typeface="+mn-lt"/>
              </a:rPr>
              <a:t>Tidak </a:t>
            </a:r>
            <a:r>
              <a:rPr lang="en-US" sz="2000" err="1">
                <a:ea typeface="+mn-lt"/>
                <a:cs typeface="+mn-lt"/>
              </a:rPr>
              <a:t>terdapat</a:t>
            </a:r>
            <a:r>
              <a:rPr lang="en-US" sz="2000">
                <a:ea typeface="+mn-lt"/>
                <a:cs typeface="+mn-lt"/>
              </a:rPr>
              <a:t> </a:t>
            </a:r>
            <a:r>
              <a:rPr lang="en-US" sz="2000" err="1">
                <a:ea typeface="+mn-lt"/>
                <a:cs typeface="+mn-lt"/>
              </a:rPr>
              <a:t>pemburu</a:t>
            </a:r>
            <a:r>
              <a:rPr lang="en-US" sz="2000">
                <a:ea typeface="+mn-lt"/>
                <a:cs typeface="+mn-lt"/>
              </a:rPr>
              <a:t> </a:t>
            </a:r>
            <a:r>
              <a:rPr lang="en-US" sz="2000" err="1">
                <a:ea typeface="+mn-lt"/>
                <a:cs typeface="+mn-lt"/>
              </a:rPr>
              <a:t>serta</a:t>
            </a:r>
            <a:r>
              <a:rPr lang="en-US" sz="2000">
                <a:ea typeface="+mn-lt"/>
                <a:cs typeface="+mn-lt"/>
              </a:rPr>
              <a:t> 0% </a:t>
            </a:r>
            <a:r>
              <a:rPr lang="en-US" sz="2000" i="1">
                <a:ea typeface="+mn-lt"/>
                <a:cs typeface="+mn-lt"/>
              </a:rPr>
              <a:t>law-enforcement</a:t>
            </a:r>
            <a:r>
              <a:rPr lang="en-US" sz="2000">
                <a:ea typeface="+mn-lt"/>
                <a:cs typeface="+mn-lt"/>
              </a:rPr>
              <a:t> yang </a:t>
            </a:r>
            <a:r>
              <a:rPr lang="en-US" sz="2000" err="1">
                <a:ea typeface="+mn-lt"/>
                <a:cs typeface="+mn-lt"/>
              </a:rPr>
              <a:t>diaplikasikan</a:t>
            </a:r>
            <a:r>
              <a:rPr lang="en-US" sz="2000">
                <a:ea typeface="+mn-lt"/>
                <a:cs typeface="+mn-lt"/>
              </a:rPr>
              <a:t> pada </a:t>
            </a:r>
            <a:r>
              <a:rPr lang="en-US" sz="2000" err="1">
                <a:ea typeface="+mn-lt"/>
                <a:cs typeface="+mn-lt"/>
              </a:rPr>
              <a:t>skenario</a:t>
            </a:r>
            <a:r>
              <a:rPr lang="en-US" sz="2000">
                <a:ea typeface="+mn-lt"/>
                <a:cs typeface="+mn-lt"/>
              </a:rPr>
              <a:t>. </a:t>
            </a:r>
          </a:p>
          <a:p>
            <a:pPr algn="just"/>
            <a:r>
              <a:rPr lang="en-US" sz="2000" err="1">
                <a:ea typeface="+mn-lt"/>
                <a:cs typeface="+mn-lt"/>
              </a:rPr>
              <a:t>Skenario</a:t>
            </a:r>
            <a:r>
              <a:rPr lang="en-US" sz="2000">
                <a:ea typeface="+mn-lt"/>
                <a:cs typeface="+mn-lt"/>
              </a:rPr>
              <a:t> </a:t>
            </a:r>
            <a:r>
              <a:rPr lang="en-US" sz="2000" err="1">
                <a:ea typeface="+mn-lt"/>
                <a:cs typeface="+mn-lt"/>
              </a:rPr>
              <a:t>pertama</a:t>
            </a:r>
            <a:r>
              <a:rPr lang="en-US" sz="2000">
                <a:ea typeface="+mn-lt"/>
                <a:cs typeface="+mn-lt"/>
              </a:rPr>
              <a:t> </a:t>
            </a:r>
            <a:r>
              <a:rPr lang="en-US" sz="2000" err="1">
                <a:ea typeface="+mn-lt"/>
                <a:cs typeface="+mn-lt"/>
              </a:rPr>
              <a:t>bertujuan</a:t>
            </a:r>
            <a:r>
              <a:rPr lang="en-US" sz="2000">
                <a:ea typeface="+mn-lt"/>
                <a:cs typeface="+mn-lt"/>
              </a:rPr>
              <a:t> </a:t>
            </a:r>
            <a:r>
              <a:rPr lang="en-US" sz="2000" err="1">
                <a:ea typeface="+mn-lt"/>
                <a:cs typeface="+mn-lt"/>
              </a:rPr>
              <a:t>untuk</a:t>
            </a:r>
            <a:r>
              <a:rPr lang="en-US" sz="2000">
                <a:ea typeface="+mn-lt"/>
                <a:cs typeface="+mn-lt"/>
              </a:rPr>
              <a:t> </a:t>
            </a:r>
            <a:r>
              <a:rPr lang="en-US" sz="2000" err="1">
                <a:ea typeface="+mn-lt"/>
                <a:cs typeface="+mn-lt"/>
              </a:rPr>
              <a:t>melihat</a:t>
            </a:r>
            <a:r>
              <a:rPr lang="en-US" sz="2000">
                <a:ea typeface="+mn-lt"/>
                <a:cs typeface="+mn-lt"/>
              </a:rPr>
              <a:t> </a:t>
            </a:r>
            <a:r>
              <a:rPr lang="en-US" sz="2000" err="1">
                <a:ea typeface="+mn-lt"/>
                <a:cs typeface="+mn-lt"/>
              </a:rPr>
              <a:t>perkembangan</a:t>
            </a:r>
            <a:r>
              <a:rPr lang="en-US" sz="2000">
                <a:ea typeface="+mn-lt"/>
                <a:cs typeface="+mn-lt"/>
              </a:rPr>
              <a:t> </a:t>
            </a:r>
            <a:r>
              <a:rPr lang="en-US" sz="2000" err="1">
                <a:ea typeface="+mn-lt"/>
                <a:cs typeface="+mn-lt"/>
              </a:rPr>
              <a:t>jumlah</a:t>
            </a:r>
            <a:r>
              <a:rPr lang="en-US" sz="2000">
                <a:ea typeface="+mn-lt"/>
                <a:cs typeface="+mn-lt"/>
              </a:rPr>
              <a:t> </a:t>
            </a:r>
            <a:r>
              <a:rPr lang="en-US" sz="2000" err="1">
                <a:ea typeface="+mn-lt"/>
                <a:cs typeface="+mn-lt"/>
              </a:rPr>
              <a:t>populasi</a:t>
            </a:r>
            <a:r>
              <a:rPr lang="en-US" sz="2000">
                <a:ea typeface="+mn-lt"/>
                <a:cs typeface="+mn-lt"/>
              </a:rPr>
              <a:t> </a:t>
            </a:r>
            <a:r>
              <a:rPr lang="en-US" sz="2000" err="1">
                <a:ea typeface="+mn-lt"/>
                <a:cs typeface="+mn-lt"/>
              </a:rPr>
              <a:t>gajah</a:t>
            </a:r>
            <a:r>
              <a:rPr lang="en-US" sz="2000">
                <a:ea typeface="+mn-lt"/>
                <a:cs typeface="+mn-lt"/>
              </a:rPr>
              <a:t> </a:t>
            </a:r>
            <a:r>
              <a:rPr lang="en-US" sz="2000" err="1">
                <a:ea typeface="+mn-lt"/>
                <a:cs typeface="+mn-lt"/>
              </a:rPr>
              <a:t>dalam</a:t>
            </a:r>
            <a:r>
              <a:rPr lang="en-US" sz="2000">
                <a:ea typeface="+mn-lt"/>
                <a:cs typeface="+mn-lt"/>
              </a:rPr>
              <a:t> </a:t>
            </a:r>
            <a:r>
              <a:rPr lang="en-US" sz="2000" err="1">
                <a:ea typeface="+mn-lt"/>
                <a:cs typeface="+mn-lt"/>
              </a:rPr>
              <a:t>waktu</a:t>
            </a:r>
            <a:r>
              <a:rPr lang="en-US" sz="2000">
                <a:ea typeface="+mn-lt"/>
                <a:cs typeface="+mn-lt"/>
              </a:rPr>
              <a:t> 50 </a:t>
            </a:r>
            <a:r>
              <a:rPr lang="en-US" sz="2000" err="1">
                <a:ea typeface="+mn-lt"/>
                <a:cs typeface="+mn-lt"/>
              </a:rPr>
              <a:t>tahun</a:t>
            </a:r>
            <a:endParaRPr lang="en-US" sz="2000">
              <a:cs typeface="Calibri" panose="020F0502020204030204"/>
            </a:endParaRP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ambar 5">
            <a:extLst>
              <a:ext uri="{FF2B5EF4-FFF2-40B4-BE49-F238E27FC236}">
                <a16:creationId xmlns:a16="http://schemas.microsoft.com/office/drawing/2014/main" id="{E962A4BC-1841-7DD6-3FBA-97C4182C9C85}"/>
              </a:ext>
            </a:extLst>
          </p:cNvPr>
          <p:cNvPicPr>
            <a:picLocks noChangeAspect="1"/>
          </p:cNvPicPr>
          <p:nvPr/>
        </p:nvPicPr>
        <p:blipFill>
          <a:blip r:embed="rId2"/>
          <a:stretch>
            <a:fillRect/>
          </a:stretch>
        </p:blipFill>
        <p:spPr>
          <a:xfrm>
            <a:off x="5264751" y="1531229"/>
            <a:ext cx="6301553" cy="3747138"/>
          </a:xfrm>
          <a:prstGeom prst="rect">
            <a:avLst/>
          </a:prstGeom>
          <a:effectLst/>
        </p:spPr>
      </p:pic>
    </p:spTree>
    <p:extLst>
      <p:ext uri="{BB962C8B-B14F-4D97-AF65-F5344CB8AC3E}">
        <p14:creationId xmlns:p14="http://schemas.microsoft.com/office/powerpoint/2010/main" val="300249554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878F8AC-5DC0-B501-33B2-A6D21051ACAF}"/>
              </a:ext>
            </a:extLst>
          </p:cNvPr>
          <p:cNvSpPr>
            <a:spLocks noGrp="1"/>
          </p:cNvSpPr>
          <p:nvPr>
            <p:ph type="title"/>
          </p:nvPr>
        </p:nvSpPr>
        <p:spPr>
          <a:xfrm>
            <a:off x="648929" y="629266"/>
            <a:ext cx="3505495" cy="1622321"/>
          </a:xfrm>
        </p:spPr>
        <p:txBody>
          <a:bodyPr>
            <a:normAutofit/>
          </a:bodyPr>
          <a:lstStyle/>
          <a:p>
            <a:r>
              <a:rPr lang="id-ID">
                <a:cs typeface="Calibri Light"/>
              </a:rPr>
              <a:t>SKENARIO 2</a:t>
            </a:r>
          </a:p>
        </p:txBody>
      </p:sp>
      <p:sp>
        <p:nvSpPr>
          <p:cNvPr id="17" name="Content Placeholder 16">
            <a:extLst>
              <a:ext uri="{FF2B5EF4-FFF2-40B4-BE49-F238E27FC236}">
                <a16:creationId xmlns:a16="http://schemas.microsoft.com/office/drawing/2014/main" id="{C8CE598B-51B1-E844-C8C2-B970149FF823}"/>
              </a:ext>
            </a:extLst>
          </p:cNvPr>
          <p:cNvSpPr>
            <a:spLocks noGrp="1"/>
          </p:cNvSpPr>
          <p:nvPr>
            <p:ph idx="1"/>
          </p:nvPr>
        </p:nvSpPr>
        <p:spPr>
          <a:xfrm>
            <a:off x="648931" y="2438400"/>
            <a:ext cx="3781265" cy="3785419"/>
          </a:xfrm>
        </p:spPr>
        <p:txBody>
          <a:bodyPr vert="horz" lIns="91440" tIns="45720" rIns="91440" bIns="45720" rtlCol="0" anchor="t">
            <a:normAutofit fontScale="92500" lnSpcReduction="10000"/>
          </a:bodyPr>
          <a:lstStyle/>
          <a:p>
            <a:pPr algn="just"/>
            <a:r>
              <a:rPr lang="en-US" sz="2000">
                <a:ea typeface="+mn-lt"/>
                <a:cs typeface="+mn-lt"/>
              </a:rPr>
              <a:t>Pada </a:t>
            </a:r>
            <a:r>
              <a:rPr lang="en-US" sz="2000" err="1">
                <a:ea typeface="+mn-lt"/>
                <a:cs typeface="+mn-lt"/>
              </a:rPr>
              <a:t>skenario</a:t>
            </a:r>
            <a:r>
              <a:rPr lang="en-US" sz="2000">
                <a:ea typeface="+mn-lt"/>
                <a:cs typeface="+mn-lt"/>
              </a:rPr>
              <a:t> </a:t>
            </a:r>
            <a:r>
              <a:rPr lang="en-US" sz="2000" err="1">
                <a:ea typeface="+mn-lt"/>
                <a:cs typeface="+mn-lt"/>
              </a:rPr>
              <a:t>kedua</a:t>
            </a:r>
            <a:r>
              <a:rPr lang="en-US" sz="2000">
                <a:ea typeface="+mn-lt"/>
                <a:cs typeface="+mn-lt"/>
              </a:rPr>
              <a:t>, </a:t>
            </a:r>
            <a:r>
              <a:rPr lang="en-US" sz="2000" err="1">
                <a:ea typeface="+mn-lt"/>
                <a:cs typeface="+mn-lt"/>
              </a:rPr>
              <a:t>pemburu</a:t>
            </a:r>
            <a:r>
              <a:rPr lang="en-US" sz="2000">
                <a:ea typeface="+mn-lt"/>
                <a:cs typeface="+mn-lt"/>
              </a:rPr>
              <a:t> </a:t>
            </a:r>
            <a:r>
              <a:rPr lang="en-US" sz="2000" err="1">
                <a:ea typeface="+mn-lt"/>
                <a:cs typeface="+mn-lt"/>
              </a:rPr>
              <a:t>mulai</a:t>
            </a:r>
            <a:r>
              <a:rPr lang="en-US" sz="2000">
                <a:ea typeface="+mn-lt"/>
                <a:cs typeface="+mn-lt"/>
              </a:rPr>
              <a:t> </a:t>
            </a:r>
            <a:r>
              <a:rPr lang="en-US" sz="2000" err="1">
                <a:ea typeface="+mn-lt"/>
                <a:cs typeface="+mn-lt"/>
              </a:rPr>
              <a:t>dilibatkan</a:t>
            </a:r>
            <a:r>
              <a:rPr lang="en-US" sz="2000">
                <a:ea typeface="+mn-lt"/>
                <a:cs typeface="+mn-lt"/>
              </a:rPr>
              <a:t> </a:t>
            </a:r>
            <a:r>
              <a:rPr lang="en-US" sz="2000" err="1">
                <a:ea typeface="+mn-lt"/>
                <a:cs typeface="+mn-lt"/>
              </a:rPr>
              <a:t>dalam</a:t>
            </a:r>
            <a:r>
              <a:rPr lang="en-US" sz="2000">
                <a:ea typeface="+mn-lt"/>
                <a:cs typeface="+mn-lt"/>
              </a:rPr>
              <a:t> </a:t>
            </a:r>
            <a:r>
              <a:rPr lang="en-US" sz="2000" err="1">
                <a:ea typeface="+mn-lt"/>
                <a:cs typeface="+mn-lt"/>
              </a:rPr>
              <a:t>simulasi</a:t>
            </a:r>
            <a:r>
              <a:rPr lang="en-US" sz="2000">
                <a:ea typeface="+mn-lt"/>
                <a:cs typeface="+mn-lt"/>
              </a:rPr>
              <a:t>. </a:t>
            </a:r>
            <a:r>
              <a:rPr lang="en-US" sz="2000" err="1">
                <a:ea typeface="+mn-lt"/>
                <a:cs typeface="+mn-lt"/>
              </a:rPr>
              <a:t>Terdapat</a:t>
            </a:r>
            <a:r>
              <a:rPr lang="en-US" sz="2000">
                <a:ea typeface="+mn-lt"/>
                <a:cs typeface="+mn-lt"/>
              </a:rPr>
              <a:t> 1000 </a:t>
            </a:r>
            <a:r>
              <a:rPr lang="en-US" sz="2000" err="1">
                <a:ea typeface="+mn-lt"/>
                <a:cs typeface="+mn-lt"/>
              </a:rPr>
              <a:t>ekor</a:t>
            </a:r>
            <a:r>
              <a:rPr lang="en-US" sz="2000">
                <a:ea typeface="+mn-lt"/>
                <a:cs typeface="+mn-lt"/>
              </a:rPr>
              <a:t> </a:t>
            </a:r>
            <a:r>
              <a:rPr lang="en-US" sz="2000" err="1">
                <a:ea typeface="+mn-lt"/>
                <a:cs typeface="+mn-lt"/>
              </a:rPr>
              <a:t>gajah</a:t>
            </a:r>
            <a:r>
              <a:rPr lang="en-US" sz="2000">
                <a:ea typeface="+mn-lt"/>
                <a:cs typeface="+mn-lt"/>
              </a:rPr>
              <a:t> pada </a:t>
            </a:r>
            <a:r>
              <a:rPr lang="en-US" sz="2000" err="1">
                <a:ea typeface="+mn-lt"/>
                <a:cs typeface="+mn-lt"/>
              </a:rPr>
              <a:t>awal</a:t>
            </a:r>
            <a:r>
              <a:rPr lang="en-US" sz="2000">
                <a:ea typeface="+mn-lt"/>
                <a:cs typeface="+mn-lt"/>
              </a:rPr>
              <a:t> </a:t>
            </a:r>
            <a:r>
              <a:rPr lang="en-US" sz="2000" err="1">
                <a:ea typeface="+mn-lt"/>
                <a:cs typeface="+mn-lt"/>
              </a:rPr>
              <a:t>simulasi</a:t>
            </a:r>
            <a:r>
              <a:rPr lang="en-US" sz="2000">
                <a:ea typeface="+mn-lt"/>
                <a:cs typeface="+mn-lt"/>
              </a:rPr>
              <a:t> </a:t>
            </a:r>
            <a:r>
              <a:rPr lang="en-US" sz="2000" err="1">
                <a:ea typeface="+mn-lt"/>
                <a:cs typeface="+mn-lt"/>
              </a:rPr>
              <a:t>serta</a:t>
            </a:r>
            <a:r>
              <a:rPr lang="en-US" sz="2000">
                <a:ea typeface="+mn-lt"/>
                <a:cs typeface="+mn-lt"/>
              </a:rPr>
              <a:t> </a:t>
            </a:r>
            <a:r>
              <a:rPr lang="en-US" sz="2000" err="1">
                <a:ea typeface="+mn-lt"/>
                <a:cs typeface="+mn-lt"/>
              </a:rPr>
              <a:t>variasi</a:t>
            </a:r>
            <a:r>
              <a:rPr lang="en-US" sz="2000">
                <a:ea typeface="+mn-lt"/>
                <a:cs typeface="+mn-lt"/>
              </a:rPr>
              <a:t> </a:t>
            </a:r>
            <a:r>
              <a:rPr lang="en-US" sz="2000" err="1">
                <a:ea typeface="+mn-lt"/>
                <a:cs typeface="+mn-lt"/>
              </a:rPr>
              <a:t>jumlah</a:t>
            </a:r>
            <a:r>
              <a:rPr lang="en-US" sz="2000">
                <a:ea typeface="+mn-lt"/>
                <a:cs typeface="+mn-lt"/>
              </a:rPr>
              <a:t> </a:t>
            </a:r>
            <a:r>
              <a:rPr lang="en-US" sz="2000" err="1">
                <a:ea typeface="+mn-lt"/>
                <a:cs typeface="+mn-lt"/>
              </a:rPr>
              <a:t>pemburu</a:t>
            </a:r>
            <a:r>
              <a:rPr lang="en-US" sz="2000">
                <a:ea typeface="+mn-lt"/>
                <a:cs typeface="+mn-lt"/>
              </a:rPr>
              <a:t> </a:t>
            </a:r>
            <a:r>
              <a:rPr lang="en-US" sz="2000" err="1">
                <a:ea typeface="+mn-lt"/>
                <a:cs typeface="+mn-lt"/>
              </a:rPr>
              <a:t>sebanyak</a:t>
            </a:r>
            <a:r>
              <a:rPr lang="en-US" sz="2000">
                <a:ea typeface="+mn-lt"/>
                <a:cs typeface="+mn-lt"/>
              </a:rPr>
              <a:t> 5, 10, 20, dan 50 orang. </a:t>
            </a:r>
            <a:endParaRPr lang="id-ID"/>
          </a:p>
          <a:p>
            <a:pPr algn="just"/>
            <a:r>
              <a:rPr lang="en-US" sz="2000">
                <a:ea typeface="+mn-lt"/>
                <a:cs typeface="+mn-lt"/>
              </a:rPr>
              <a:t>Nilai </a:t>
            </a:r>
            <a:r>
              <a:rPr lang="en-US" sz="2000" err="1">
                <a:ea typeface="+mn-lt"/>
                <a:cs typeface="+mn-lt"/>
              </a:rPr>
              <a:t>keketatan</a:t>
            </a:r>
            <a:r>
              <a:rPr lang="en-US" sz="2000">
                <a:ea typeface="+mn-lt"/>
                <a:cs typeface="+mn-lt"/>
              </a:rPr>
              <a:t> </a:t>
            </a:r>
            <a:r>
              <a:rPr lang="en-US" sz="2000" err="1">
                <a:ea typeface="+mn-lt"/>
                <a:cs typeface="+mn-lt"/>
              </a:rPr>
              <a:t>patroli</a:t>
            </a:r>
            <a:r>
              <a:rPr lang="en-US" sz="2000">
                <a:ea typeface="+mn-lt"/>
                <a:cs typeface="+mn-lt"/>
              </a:rPr>
              <a:t> </a:t>
            </a:r>
            <a:r>
              <a:rPr lang="en-US" sz="2000" err="1">
                <a:ea typeface="+mn-lt"/>
                <a:cs typeface="+mn-lt"/>
              </a:rPr>
              <a:t>hutan</a:t>
            </a:r>
            <a:r>
              <a:rPr lang="en-US" sz="2000">
                <a:ea typeface="+mn-lt"/>
                <a:cs typeface="+mn-lt"/>
              </a:rPr>
              <a:t> (</a:t>
            </a:r>
            <a:r>
              <a:rPr lang="en-US" sz="2000" i="1">
                <a:ea typeface="+mn-lt"/>
                <a:cs typeface="+mn-lt"/>
              </a:rPr>
              <a:t>law-enforcement</a:t>
            </a:r>
            <a:r>
              <a:rPr lang="en-US" sz="2000">
                <a:ea typeface="+mn-lt"/>
                <a:cs typeface="+mn-lt"/>
              </a:rPr>
              <a:t>) yang </a:t>
            </a:r>
            <a:r>
              <a:rPr lang="en-US" sz="2000" err="1">
                <a:ea typeface="+mn-lt"/>
                <a:cs typeface="+mn-lt"/>
              </a:rPr>
              <a:t>digunakan</a:t>
            </a:r>
            <a:r>
              <a:rPr lang="en-US" sz="2000">
                <a:ea typeface="+mn-lt"/>
                <a:cs typeface="+mn-lt"/>
              </a:rPr>
              <a:t> </a:t>
            </a:r>
            <a:r>
              <a:rPr lang="en-US" sz="2000" err="1">
                <a:ea typeface="+mn-lt"/>
                <a:cs typeface="+mn-lt"/>
              </a:rPr>
              <a:t>konsisten</a:t>
            </a:r>
            <a:r>
              <a:rPr lang="en-US" sz="2000">
                <a:ea typeface="+mn-lt"/>
                <a:cs typeface="+mn-lt"/>
              </a:rPr>
              <a:t> di </a:t>
            </a:r>
            <a:r>
              <a:rPr lang="en-US" sz="2000" err="1">
                <a:ea typeface="+mn-lt"/>
                <a:cs typeface="+mn-lt"/>
              </a:rPr>
              <a:t>angka</a:t>
            </a:r>
            <a:r>
              <a:rPr lang="en-US" sz="2000">
                <a:ea typeface="+mn-lt"/>
                <a:cs typeface="+mn-lt"/>
              </a:rPr>
              <a:t> 0%. </a:t>
            </a:r>
            <a:endParaRPr lang="en-US">
              <a:ea typeface="+mn-lt"/>
              <a:cs typeface="+mn-lt"/>
            </a:endParaRPr>
          </a:p>
          <a:p>
            <a:pPr algn="just"/>
            <a:r>
              <a:rPr lang="en-US" sz="2000">
                <a:ea typeface="+mn-lt"/>
                <a:cs typeface="+mn-lt"/>
              </a:rPr>
              <a:t>Skenario </a:t>
            </a:r>
            <a:r>
              <a:rPr lang="en-US" sz="2000" err="1">
                <a:ea typeface="+mn-lt"/>
                <a:cs typeface="+mn-lt"/>
              </a:rPr>
              <a:t>kedua</a:t>
            </a:r>
            <a:r>
              <a:rPr lang="en-US" sz="2000">
                <a:ea typeface="+mn-lt"/>
                <a:cs typeface="+mn-lt"/>
              </a:rPr>
              <a:t> </a:t>
            </a:r>
            <a:r>
              <a:rPr lang="en-US" sz="2000" err="1">
                <a:ea typeface="+mn-lt"/>
                <a:cs typeface="+mn-lt"/>
              </a:rPr>
              <a:t>ini</a:t>
            </a:r>
            <a:r>
              <a:rPr lang="en-US" sz="2000">
                <a:ea typeface="+mn-lt"/>
                <a:cs typeface="+mn-lt"/>
              </a:rPr>
              <a:t> </a:t>
            </a:r>
            <a:r>
              <a:rPr lang="en-US" sz="2000" err="1">
                <a:ea typeface="+mn-lt"/>
                <a:cs typeface="+mn-lt"/>
              </a:rPr>
              <a:t>bertujuan</a:t>
            </a:r>
            <a:r>
              <a:rPr lang="en-US" sz="2000">
                <a:ea typeface="+mn-lt"/>
                <a:cs typeface="+mn-lt"/>
              </a:rPr>
              <a:t> </a:t>
            </a:r>
            <a:r>
              <a:rPr lang="en-US" sz="2000" err="1">
                <a:ea typeface="+mn-lt"/>
                <a:cs typeface="+mn-lt"/>
              </a:rPr>
              <a:t>untuk</a:t>
            </a:r>
            <a:r>
              <a:rPr lang="en-US" sz="2000">
                <a:ea typeface="+mn-lt"/>
                <a:cs typeface="+mn-lt"/>
              </a:rPr>
              <a:t> </a:t>
            </a:r>
            <a:r>
              <a:rPr lang="en-US" sz="2000" err="1">
                <a:ea typeface="+mn-lt"/>
                <a:cs typeface="+mn-lt"/>
              </a:rPr>
              <a:t>mengetahui</a:t>
            </a:r>
            <a:r>
              <a:rPr lang="en-US" sz="2000">
                <a:ea typeface="+mn-lt"/>
                <a:cs typeface="+mn-lt"/>
              </a:rPr>
              <a:t> </a:t>
            </a:r>
            <a:r>
              <a:rPr lang="en-US" sz="2000" err="1">
                <a:ea typeface="+mn-lt"/>
                <a:cs typeface="+mn-lt"/>
              </a:rPr>
              <a:t>pengaruh</a:t>
            </a:r>
            <a:r>
              <a:rPr lang="en-US" sz="2000">
                <a:ea typeface="+mn-lt"/>
                <a:cs typeface="+mn-lt"/>
              </a:rPr>
              <a:t> </a:t>
            </a:r>
            <a:r>
              <a:rPr lang="en-US" sz="2000" err="1">
                <a:ea typeface="+mn-lt"/>
                <a:cs typeface="+mn-lt"/>
              </a:rPr>
              <a:t>jumlah</a:t>
            </a:r>
            <a:r>
              <a:rPr lang="en-US" sz="2000">
                <a:ea typeface="+mn-lt"/>
                <a:cs typeface="+mn-lt"/>
              </a:rPr>
              <a:t> </a:t>
            </a:r>
            <a:r>
              <a:rPr lang="en-US" sz="2000" err="1">
                <a:ea typeface="+mn-lt"/>
                <a:cs typeface="+mn-lt"/>
              </a:rPr>
              <a:t>pemburu</a:t>
            </a:r>
            <a:r>
              <a:rPr lang="en-US" sz="2000">
                <a:ea typeface="+mn-lt"/>
                <a:cs typeface="+mn-lt"/>
              </a:rPr>
              <a:t> </a:t>
            </a:r>
            <a:r>
              <a:rPr lang="en-US" sz="2000" err="1">
                <a:ea typeface="+mn-lt"/>
                <a:cs typeface="+mn-lt"/>
              </a:rPr>
              <a:t>terhadap</a:t>
            </a:r>
            <a:r>
              <a:rPr lang="en-US" sz="2000">
                <a:ea typeface="+mn-lt"/>
                <a:cs typeface="+mn-lt"/>
              </a:rPr>
              <a:t> </a:t>
            </a:r>
            <a:r>
              <a:rPr lang="en-US" sz="2000" err="1">
                <a:ea typeface="+mn-lt"/>
                <a:cs typeface="+mn-lt"/>
              </a:rPr>
              <a:t>pertumbuhan</a:t>
            </a:r>
            <a:r>
              <a:rPr lang="en-US" sz="2000">
                <a:ea typeface="+mn-lt"/>
                <a:cs typeface="+mn-lt"/>
              </a:rPr>
              <a:t> </a:t>
            </a:r>
            <a:r>
              <a:rPr lang="en-US" sz="2000" err="1">
                <a:ea typeface="+mn-lt"/>
                <a:cs typeface="+mn-lt"/>
              </a:rPr>
              <a:t>populasi</a:t>
            </a:r>
            <a:r>
              <a:rPr lang="en-US" sz="2000">
                <a:ea typeface="+mn-lt"/>
                <a:cs typeface="+mn-lt"/>
              </a:rPr>
              <a:t> Gajah Sumatera.</a:t>
            </a:r>
            <a:endParaRPr lang="en-US">
              <a:cs typeface="Calibri"/>
            </a:endParaRPr>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ambar 3">
            <a:extLst>
              <a:ext uri="{FF2B5EF4-FFF2-40B4-BE49-F238E27FC236}">
                <a16:creationId xmlns:a16="http://schemas.microsoft.com/office/drawing/2014/main" id="{A0806F61-A95B-E85B-88A7-A70B7DC3F5AD}"/>
              </a:ext>
            </a:extLst>
          </p:cNvPr>
          <p:cNvPicPr>
            <a:picLocks noChangeAspect="1"/>
          </p:cNvPicPr>
          <p:nvPr/>
        </p:nvPicPr>
        <p:blipFill>
          <a:blip r:embed="rId2"/>
          <a:stretch>
            <a:fillRect/>
          </a:stretch>
        </p:blipFill>
        <p:spPr>
          <a:xfrm>
            <a:off x="5334001" y="966810"/>
            <a:ext cx="6364512" cy="5113065"/>
          </a:xfrm>
          <a:prstGeom prst="rect">
            <a:avLst/>
          </a:prstGeom>
        </p:spPr>
      </p:pic>
    </p:spTree>
    <p:extLst>
      <p:ext uri="{BB962C8B-B14F-4D97-AF65-F5344CB8AC3E}">
        <p14:creationId xmlns:p14="http://schemas.microsoft.com/office/powerpoint/2010/main" val="72594239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878F8AC-5DC0-B501-33B2-A6D21051ACAF}"/>
              </a:ext>
            </a:extLst>
          </p:cNvPr>
          <p:cNvSpPr>
            <a:spLocks noGrp="1"/>
          </p:cNvSpPr>
          <p:nvPr>
            <p:ph type="title"/>
          </p:nvPr>
        </p:nvSpPr>
        <p:spPr>
          <a:xfrm>
            <a:off x="648929" y="629266"/>
            <a:ext cx="3505495" cy="1622321"/>
          </a:xfrm>
        </p:spPr>
        <p:txBody>
          <a:bodyPr>
            <a:normAutofit/>
          </a:bodyPr>
          <a:lstStyle/>
          <a:p>
            <a:r>
              <a:rPr lang="id-ID">
                <a:cs typeface="Calibri Light"/>
              </a:rPr>
              <a:t>SKENARIO3 </a:t>
            </a:r>
          </a:p>
        </p:txBody>
      </p:sp>
      <p:sp>
        <p:nvSpPr>
          <p:cNvPr id="17" name="Content Placeholder 16">
            <a:extLst>
              <a:ext uri="{FF2B5EF4-FFF2-40B4-BE49-F238E27FC236}">
                <a16:creationId xmlns:a16="http://schemas.microsoft.com/office/drawing/2014/main" id="{C8CE598B-51B1-E844-C8C2-B970149FF823}"/>
              </a:ext>
            </a:extLst>
          </p:cNvPr>
          <p:cNvSpPr>
            <a:spLocks noGrp="1"/>
          </p:cNvSpPr>
          <p:nvPr>
            <p:ph idx="1"/>
          </p:nvPr>
        </p:nvSpPr>
        <p:spPr>
          <a:xfrm>
            <a:off x="416703" y="2438400"/>
            <a:ext cx="4013493" cy="3785419"/>
          </a:xfrm>
        </p:spPr>
        <p:txBody>
          <a:bodyPr vert="horz" lIns="91440" tIns="45720" rIns="91440" bIns="45720" rtlCol="0" anchor="t">
            <a:normAutofit lnSpcReduction="10000"/>
          </a:bodyPr>
          <a:lstStyle/>
          <a:p>
            <a:pPr algn="just"/>
            <a:endParaRPr lang="en-US" sz="2000">
              <a:ea typeface="+mn-lt"/>
              <a:cs typeface="+mn-lt"/>
            </a:endParaRPr>
          </a:p>
          <a:p>
            <a:pPr algn="just"/>
            <a:r>
              <a:rPr lang="en-US" sz="2000" err="1">
                <a:ea typeface="+mn-lt"/>
                <a:cs typeface="+mn-lt"/>
              </a:rPr>
              <a:t>Jumlah</a:t>
            </a:r>
            <a:r>
              <a:rPr lang="en-US" sz="2000">
                <a:ea typeface="+mn-lt"/>
                <a:cs typeface="+mn-lt"/>
              </a:rPr>
              <a:t> </a:t>
            </a:r>
            <a:r>
              <a:rPr lang="en-US" sz="2000" err="1">
                <a:ea typeface="+mn-lt"/>
                <a:cs typeface="+mn-lt"/>
              </a:rPr>
              <a:t>populasi</a:t>
            </a:r>
            <a:r>
              <a:rPr lang="en-US" sz="2000">
                <a:ea typeface="+mn-lt"/>
                <a:cs typeface="+mn-lt"/>
              </a:rPr>
              <a:t> </a:t>
            </a:r>
            <a:r>
              <a:rPr lang="en-US" sz="2000" err="1">
                <a:ea typeface="+mn-lt"/>
                <a:cs typeface="+mn-lt"/>
              </a:rPr>
              <a:t>awal</a:t>
            </a:r>
            <a:r>
              <a:rPr lang="en-US" sz="2000">
                <a:ea typeface="+mn-lt"/>
                <a:cs typeface="+mn-lt"/>
              </a:rPr>
              <a:t> </a:t>
            </a:r>
            <a:r>
              <a:rPr lang="en-US" sz="2000" err="1">
                <a:ea typeface="+mn-lt"/>
                <a:cs typeface="+mn-lt"/>
              </a:rPr>
              <a:t>gajah</a:t>
            </a:r>
            <a:r>
              <a:rPr lang="en-US" sz="2000">
                <a:ea typeface="+mn-lt"/>
                <a:cs typeface="+mn-lt"/>
              </a:rPr>
              <a:t> </a:t>
            </a:r>
            <a:r>
              <a:rPr lang="en-US" sz="2000" err="1">
                <a:ea typeface="+mn-lt"/>
                <a:cs typeface="+mn-lt"/>
              </a:rPr>
              <a:t>sebanyak</a:t>
            </a:r>
            <a:r>
              <a:rPr lang="en-US" sz="2000">
                <a:ea typeface="+mn-lt"/>
                <a:cs typeface="+mn-lt"/>
              </a:rPr>
              <a:t> 1000 </a:t>
            </a:r>
            <a:r>
              <a:rPr lang="en-US" sz="2000" err="1">
                <a:ea typeface="+mn-lt"/>
                <a:cs typeface="+mn-lt"/>
              </a:rPr>
              <a:t>individu</a:t>
            </a:r>
            <a:r>
              <a:rPr lang="en-US" sz="2000">
                <a:ea typeface="+mn-lt"/>
                <a:cs typeface="+mn-lt"/>
              </a:rPr>
              <a:t>, 20 orang </a:t>
            </a:r>
            <a:r>
              <a:rPr lang="en-US" sz="2000" err="1">
                <a:ea typeface="+mn-lt"/>
                <a:cs typeface="+mn-lt"/>
              </a:rPr>
              <a:t>pemburu</a:t>
            </a:r>
            <a:r>
              <a:rPr lang="en-US" sz="2000">
                <a:ea typeface="+mn-lt"/>
                <a:cs typeface="+mn-lt"/>
              </a:rPr>
              <a:t> </a:t>
            </a:r>
            <a:r>
              <a:rPr lang="en-US" sz="2000" err="1">
                <a:ea typeface="+mn-lt"/>
                <a:cs typeface="+mn-lt"/>
              </a:rPr>
              <a:t>dengan</a:t>
            </a:r>
            <a:r>
              <a:rPr lang="en-US" sz="2000">
                <a:ea typeface="+mn-lt"/>
                <a:cs typeface="+mn-lt"/>
              </a:rPr>
              <a:t> </a:t>
            </a:r>
            <a:r>
              <a:rPr lang="en-US" sz="2000" err="1">
                <a:ea typeface="+mn-lt"/>
                <a:cs typeface="+mn-lt"/>
              </a:rPr>
              <a:t>keketatan</a:t>
            </a:r>
            <a:r>
              <a:rPr lang="en-US" sz="2000">
                <a:ea typeface="+mn-lt"/>
                <a:cs typeface="+mn-lt"/>
              </a:rPr>
              <a:t> </a:t>
            </a:r>
            <a:r>
              <a:rPr lang="en-US" sz="2000" err="1">
                <a:ea typeface="+mn-lt"/>
                <a:cs typeface="+mn-lt"/>
              </a:rPr>
              <a:t>peraturan</a:t>
            </a:r>
            <a:r>
              <a:rPr lang="en-US" sz="2000">
                <a:ea typeface="+mn-lt"/>
                <a:cs typeface="+mn-lt"/>
              </a:rPr>
              <a:t> </a:t>
            </a:r>
            <a:r>
              <a:rPr lang="en-US" sz="2000" err="1">
                <a:ea typeface="+mn-lt"/>
                <a:cs typeface="+mn-lt"/>
              </a:rPr>
              <a:t>bervariasi</a:t>
            </a:r>
            <a:r>
              <a:rPr lang="en-US" sz="2000">
                <a:ea typeface="+mn-lt"/>
                <a:cs typeface="+mn-lt"/>
              </a:rPr>
              <a:t> </a:t>
            </a:r>
            <a:r>
              <a:rPr lang="en-US" sz="2000" err="1">
                <a:ea typeface="+mn-lt"/>
                <a:cs typeface="+mn-lt"/>
              </a:rPr>
              <a:t>dari</a:t>
            </a:r>
            <a:r>
              <a:rPr lang="en-US" sz="2000">
                <a:ea typeface="+mn-lt"/>
                <a:cs typeface="+mn-lt"/>
              </a:rPr>
              <a:t> 25%, 50%, 75%, dan 100%.</a:t>
            </a:r>
          </a:p>
          <a:p>
            <a:pPr algn="just"/>
            <a:r>
              <a:rPr lang="en-US" sz="2000" err="1">
                <a:ea typeface="+mn-lt"/>
                <a:cs typeface="+mn-lt"/>
              </a:rPr>
              <a:t>Skenario</a:t>
            </a:r>
            <a:r>
              <a:rPr lang="en-US" sz="2000">
                <a:ea typeface="+mn-lt"/>
                <a:cs typeface="+mn-lt"/>
              </a:rPr>
              <a:t> </a:t>
            </a:r>
            <a:r>
              <a:rPr lang="en-US" sz="2000" err="1">
                <a:ea typeface="+mn-lt"/>
                <a:cs typeface="+mn-lt"/>
              </a:rPr>
              <a:t>ketiga</a:t>
            </a:r>
            <a:r>
              <a:rPr lang="en-US" sz="2000">
                <a:ea typeface="+mn-lt"/>
                <a:cs typeface="+mn-lt"/>
              </a:rPr>
              <a:t> </a:t>
            </a:r>
            <a:r>
              <a:rPr lang="en-US" sz="2000" err="1">
                <a:ea typeface="+mn-lt"/>
                <a:cs typeface="+mn-lt"/>
              </a:rPr>
              <a:t>bertujuan</a:t>
            </a:r>
            <a:r>
              <a:rPr lang="en-US" sz="2000">
                <a:ea typeface="+mn-lt"/>
                <a:cs typeface="+mn-lt"/>
              </a:rPr>
              <a:t> </a:t>
            </a:r>
            <a:r>
              <a:rPr lang="en-US" sz="2000" err="1">
                <a:ea typeface="+mn-lt"/>
                <a:cs typeface="+mn-lt"/>
              </a:rPr>
              <a:t>untuk</a:t>
            </a:r>
            <a:r>
              <a:rPr lang="en-US" sz="2000">
                <a:ea typeface="+mn-lt"/>
                <a:cs typeface="+mn-lt"/>
              </a:rPr>
              <a:t> </a:t>
            </a:r>
            <a:r>
              <a:rPr lang="en-US" sz="2000" err="1">
                <a:ea typeface="+mn-lt"/>
                <a:cs typeface="+mn-lt"/>
              </a:rPr>
              <a:t>melihat</a:t>
            </a:r>
            <a:r>
              <a:rPr lang="en-US" sz="2000">
                <a:ea typeface="+mn-lt"/>
                <a:cs typeface="+mn-lt"/>
              </a:rPr>
              <a:t> </a:t>
            </a:r>
            <a:r>
              <a:rPr lang="en-US" sz="2000" err="1">
                <a:ea typeface="+mn-lt"/>
                <a:cs typeface="+mn-lt"/>
              </a:rPr>
              <a:t>pengaruh</a:t>
            </a:r>
            <a:r>
              <a:rPr lang="en-US" sz="2000">
                <a:ea typeface="+mn-lt"/>
                <a:cs typeface="+mn-lt"/>
              </a:rPr>
              <a:t> </a:t>
            </a:r>
            <a:r>
              <a:rPr lang="en-US" sz="2000" err="1">
                <a:ea typeface="+mn-lt"/>
                <a:cs typeface="+mn-lt"/>
              </a:rPr>
              <a:t>adanya</a:t>
            </a:r>
            <a:r>
              <a:rPr lang="en-US" sz="2000">
                <a:ea typeface="+mn-lt"/>
                <a:cs typeface="+mn-lt"/>
              </a:rPr>
              <a:t> </a:t>
            </a:r>
            <a:r>
              <a:rPr lang="en-US" sz="2000" err="1">
                <a:ea typeface="+mn-lt"/>
                <a:cs typeface="+mn-lt"/>
              </a:rPr>
              <a:t>peraturan</a:t>
            </a:r>
            <a:r>
              <a:rPr lang="en-US" sz="2000">
                <a:ea typeface="+mn-lt"/>
                <a:cs typeface="+mn-lt"/>
              </a:rPr>
              <a:t> (</a:t>
            </a:r>
            <a:r>
              <a:rPr lang="en-US" sz="2000" i="1">
                <a:ea typeface="+mn-lt"/>
                <a:cs typeface="+mn-lt"/>
              </a:rPr>
              <a:t>law-enforcement</a:t>
            </a:r>
            <a:r>
              <a:rPr lang="en-US" sz="2000">
                <a:ea typeface="+mn-lt"/>
                <a:cs typeface="+mn-lt"/>
              </a:rPr>
              <a:t>) </a:t>
            </a:r>
            <a:r>
              <a:rPr lang="en-US" sz="2000" err="1">
                <a:ea typeface="+mn-lt"/>
                <a:cs typeface="+mn-lt"/>
              </a:rPr>
              <a:t>dalam</a:t>
            </a:r>
            <a:r>
              <a:rPr lang="en-US" sz="2000">
                <a:ea typeface="+mn-lt"/>
                <a:cs typeface="+mn-lt"/>
              </a:rPr>
              <a:t> </a:t>
            </a:r>
            <a:r>
              <a:rPr lang="en-US" sz="2000" err="1">
                <a:ea typeface="+mn-lt"/>
                <a:cs typeface="+mn-lt"/>
              </a:rPr>
              <a:t>kasus</a:t>
            </a:r>
            <a:r>
              <a:rPr lang="en-US" sz="2000">
                <a:ea typeface="+mn-lt"/>
                <a:cs typeface="+mn-lt"/>
              </a:rPr>
              <a:t> </a:t>
            </a:r>
            <a:r>
              <a:rPr lang="en-US" sz="2000" err="1">
                <a:ea typeface="+mn-lt"/>
                <a:cs typeface="+mn-lt"/>
              </a:rPr>
              <a:t>ini</a:t>
            </a:r>
            <a:r>
              <a:rPr lang="en-US" sz="2000">
                <a:ea typeface="+mn-lt"/>
                <a:cs typeface="+mn-lt"/>
              </a:rPr>
              <a:t> </a:t>
            </a:r>
            <a:r>
              <a:rPr lang="en-US" sz="2000" err="1">
                <a:ea typeface="+mn-lt"/>
                <a:cs typeface="+mn-lt"/>
              </a:rPr>
              <a:t>berupa</a:t>
            </a:r>
            <a:r>
              <a:rPr lang="en-US" sz="2000">
                <a:ea typeface="+mn-lt"/>
                <a:cs typeface="+mn-lt"/>
              </a:rPr>
              <a:t> </a:t>
            </a:r>
            <a:r>
              <a:rPr lang="en-US" sz="2000" err="1">
                <a:ea typeface="+mn-lt"/>
                <a:cs typeface="+mn-lt"/>
              </a:rPr>
              <a:t>patroli</a:t>
            </a:r>
            <a:r>
              <a:rPr lang="en-US" sz="2000">
                <a:ea typeface="+mn-lt"/>
                <a:cs typeface="+mn-lt"/>
              </a:rPr>
              <a:t> </a:t>
            </a:r>
            <a:r>
              <a:rPr lang="en-US" sz="2000" err="1">
                <a:ea typeface="+mn-lt"/>
                <a:cs typeface="+mn-lt"/>
              </a:rPr>
              <a:t>hutan</a:t>
            </a:r>
            <a:r>
              <a:rPr lang="en-US" sz="2000">
                <a:ea typeface="+mn-lt"/>
                <a:cs typeface="+mn-lt"/>
              </a:rPr>
              <a:t> yang </a:t>
            </a:r>
            <a:r>
              <a:rPr lang="en-US" sz="2000" err="1">
                <a:ea typeface="+mn-lt"/>
                <a:cs typeface="+mn-lt"/>
              </a:rPr>
              <a:t>akan</a:t>
            </a:r>
            <a:r>
              <a:rPr lang="en-US" sz="2000">
                <a:ea typeface="+mn-lt"/>
                <a:cs typeface="+mn-lt"/>
              </a:rPr>
              <a:t> </a:t>
            </a:r>
            <a:r>
              <a:rPr lang="en-US" sz="2000" err="1">
                <a:ea typeface="+mn-lt"/>
                <a:cs typeface="+mn-lt"/>
              </a:rPr>
              <a:t>menangkap</a:t>
            </a:r>
            <a:r>
              <a:rPr lang="en-US" sz="2000">
                <a:ea typeface="+mn-lt"/>
                <a:cs typeface="+mn-lt"/>
              </a:rPr>
              <a:t> </a:t>
            </a:r>
            <a:r>
              <a:rPr lang="en-US" sz="2000" err="1">
                <a:ea typeface="+mn-lt"/>
                <a:cs typeface="+mn-lt"/>
              </a:rPr>
              <a:t>pemburu</a:t>
            </a:r>
            <a:r>
              <a:rPr lang="en-US" sz="2000">
                <a:ea typeface="+mn-lt"/>
                <a:cs typeface="+mn-lt"/>
              </a:rPr>
              <a:t>, </a:t>
            </a:r>
            <a:r>
              <a:rPr lang="en-US" sz="2000" err="1">
                <a:ea typeface="+mn-lt"/>
                <a:cs typeface="+mn-lt"/>
              </a:rPr>
              <a:t>terhadap</a:t>
            </a:r>
            <a:r>
              <a:rPr lang="en-US" sz="2000">
                <a:ea typeface="+mn-lt"/>
                <a:cs typeface="+mn-lt"/>
              </a:rPr>
              <a:t> </a:t>
            </a:r>
            <a:r>
              <a:rPr lang="en-US" sz="2000" err="1">
                <a:ea typeface="+mn-lt"/>
                <a:cs typeface="+mn-lt"/>
              </a:rPr>
              <a:t>keberlangsungan</a:t>
            </a:r>
            <a:r>
              <a:rPr lang="en-US" sz="2000">
                <a:ea typeface="+mn-lt"/>
                <a:cs typeface="+mn-lt"/>
              </a:rPr>
              <a:t> </a:t>
            </a:r>
            <a:r>
              <a:rPr lang="en-US" sz="2000" err="1">
                <a:ea typeface="+mn-lt"/>
                <a:cs typeface="+mn-lt"/>
              </a:rPr>
              <a:t>hidup</a:t>
            </a:r>
            <a:r>
              <a:rPr lang="en-US" sz="2000">
                <a:ea typeface="+mn-lt"/>
                <a:cs typeface="+mn-lt"/>
              </a:rPr>
              <a:t> Gajah Sumatera. </a:t>
            </a:r>
            <a:endParaRPr lang="en-US"/>
          </a:p>
        </p:txBody>
      </p:sp>
      <p:sp>
        <p:nvSpPr>
          <p:cNvPr id="20" name="Rectangle 1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ambar 4">
            <a:extLst>
              <a:ext uri="{FF2B5EF4-FFF2-40B4-BE49-F238E27FC236}">
                <a16:creationId xmlns:a16="http://schemas.microsoft.com/office/drawing/2014/main" id="{A63D80C0-DF58-87A0-4C14-F047349EC03F}"/>
              </a:ext>
            </a:extLst>
          </p:cNvPr>
          <p:cNvPicPr>
            <a:picLocks noChangeAspect="1"/>
          </p:cNvPicPr>
          <p:nvPr/>
        </p:nvPicPr>
        <p:blipFill>
          <a:blip r:embed="rId2"/>
          <a:stretch>
            <a:fillRect/>
          </a:stretch>
        </p:blipFill>
        <p:spPr>
          <a:xfrm>
            <a:off x="5232401" y="938037"/>
            <a:ext cx="6299199" cy="4967410"/>
          </a:xfrm>
          <a:prstGeom prst="rect">
            <a:avLst/>
          </a:prstGeom>
        </p:spPr>
      </p:pic>
    </p:spTree>
    <p:extLst>
      <p:ext uri="{BB962C8B-B14F-4D97-AF65-F5344CB8AC3E}">
        <p14:creationId xmlns:p14="http://schemas.microsoft.com/office/powerpoint/2010/main" val="388459400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Judul 1">
            <a:extLst>
              <a:ext uri="{FF2B5EF4-FFF2-40B4-BE49-F238E27FC236}">
                <a16:creationId xmlns:a16="http://schemas.microsoft.com/office/drawing/2014/main" id="{0D0AF430-DEA0-0156-526E-C647FB6D8642}"/>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a:solidFill>
                  <a:srgbClr val="FFFFFF"/>
                </a:solidFill>
                <a:cs typeface="Calibri Light"/>
              </a:rPr>
              <a:t>HASIL DAN PEMBAHASAN</a:t>
            </a:r>
            <a:endParaRPr lang="en-US" sz="8000" kern="1200">
              <a:solidFill>
                <a:srgbClr val="FFFFFF"/>
              </a:solidFill>
              <a:latin typeface="+mj-lt"/>
              <a:cs typeface="Calibri Light"/>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0028032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ambar 4">
            <a:extLst>
              <a:ext uri="{FF2B5EF4-FFF2-40B4-BE49-F238E27FC236}">
                <a16:creationId xmlns:a16="http://schemas.microsoft.com/office/drawing/2014/main" id="{A74D6FB4-5D1D-C8DD-56CB-A2CABF4D64F7}"/>
              </a:ext>
            </a:extLst>
          </p:cNvPr>
          <p:cNvPicPr>
            <a:picLocks noChangeAspect="1"/>
          </p:cNvPicPr>
          <p:nvPr/>
        </p:nvPicPr>
        <p:blipFill rotWithShape="1">
          <a:blip r:embed="rId2"/>
          <a:srcRect t="12799" r="-1" b="14492"/>
          <a:stretch/>
        </p:blipFill>
        <p:spPr>
          <a:xfrm>
            <a:off x="320040" y="320040"/>
            <a:ext cx="11548872" cy="4303462"/>
          </a:xfrm>
          <a:prstGeom prst="rect">
            <a:avLst/>
          </a:prstGeom>
        </p:spPr>
      </p:pic>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1</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Pertama</a:t>
            </a:r>
            <a:r>
              <a:rPr lang="en-US" sz="1700">
                <a:solidFill>
                  <a:schemeClr val="bg1"/>
                </a:solidFill>
                <a:ea typeface="+mn-lt"/>
                <a:cs typeface="+mn-lt"/>
              </a:rPr>
              <a:t>. </a:t>
            </a:r>
            <a:endParaRPr lang="en-US" sz="1700">
              <a:solidFill>
                <a:schemeClr val="bg1"/>
              </a:solidFill>
              <a:cs typeface="Calibri" panose="020F0502020204030204"/>
            </a:endParaRPr>
          </a:p>
          <a:p>
            <a:endParaRPr lang="en-US" sz="1700">
              <a:solidFill>
                <a:schemeClr val="bg1"/>
              </a:solidFill>
              <a:cs typeface="Calibri" panose="020F0502020204030204"/>
            </a:endParaRPr>
          </a:p>
        </p:txBody>
      </p:sp>
    </p:spTree>
    <p:extLst>
      <p:ext uri="{BB962C8B-B14F-4D97-AF65-F5344CB8AC3E}">
        <p14:creationId xmlns:p14="http://schemas.microsoft.com/office/powerpoint/2010/main" val="26158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7" name="Freeform: Shape 4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765051" y="662400"/>
            <a:ext cx="3384000" cy="1492132"/>
          </a:xfrm>
        </p:spPr>
        <p:txBody>
          <a:bodyPr anchor="t">
            <a:normAutofit/>
          </a:bodyPr>
          <a:lstStyle/>
          <a:p>
            <a:r>
              <a:rPr lang="id-ID">
                <a:solidFill>
                  <a:schemeClr val="bg1"/>
                </a:solidFill>
                <a:cs typeface="Calibri Light"/>
              </a:rPr>
              <a:t>Skenario 1</a:t>
            </a:r>
            <a:endParaRPr lang="id-ID">
              <a:solidFill>
                <a:schemeClr val="bg1"/>
              </a:solidFill>
            </a:endParaRPr>
          </a:p>
        </p:txBody>
      </p: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765051" y="2286000"/>
            <a:ext cx="3732342" cy="3844800"/>
          </a:xfrm>
        </p:spPr>
        <p:txBody>
          <a:bodyPr vert="horz" lIns="91440" tIns="45720" rIns="91440" bIns="45720" rtlCol="0" anchor="t">
            <a:normAutofit/>
          </a:bodyPr>
          <a:lstStyle/>
          <a:p>
            <a:pPr>
              <a:buNone/>
            </a:pPr>
            <a:r>
              <a:rPr lang="en-US">
                <a:solidFill>
                  <a:schemeClr val="bg1"/>
                </a:solidFill>
                <a:ea typeface="+mn-lt"/>
                <a:cs typeface="+mn-lt"/>
              </a:rPr>
              <a:t>Data </a:t>
            </a:r>
            <a:r>
              <a:rPr lang="en-US" err="1">
                <a:solidFill>
                  <a:schemeClr val="bg1"/>
                </a:solidFill>
                <a:ea typeface="+mn-lt"/>
                <a:cs typeface="+mn-lt"/>
              </a:rPr>
              <a:t>Simulasi</a:t>
            </a:r>
            <a:r>
              <a:rPr lang="en-US">
                <a:solidFill>
                  <a:schemeClr val="bg1"/>
                </a:solidFill>
                <a:ea typeface="+mn-lt"/>
                <a:cs typeface="+mn-lt"/>
              </a:rPr>
              <a:t> </a:t>
            </a:r>
            <a:r>
              <a:rPr lang="en-US" err="1">
                <a:solidFill>
                  <a:schemeClr val="bg1"/>
                </a:solidFill>
                <a:ea typeface="+mn-lt"/>
                <a:cs typeface="+mn-lt"/>
              </a:rPr>
              <a:t>Skenario</a:t>
            </a:r>
            <a:r>
              <a:rPr lang="en-US">
                <a:solidFill>
                  <a:schemeClr val="bg1"/>
                </a:solidFill>
                <a:ea typeface="+mn-lt"/>
                <a:cs typeface="+mn-lt"/>
              </a:rPr>
              <a:t> 1</a:t>
            </a:r>
          </a:p>
          <a:p>
            <a:pPr marL="0" indent="0">
              <a:buNone/>
            </a:pPr>
            <a:endParaRPr lang="en-US" sz="2000">
              <a:solidFill>
                <a:schemeClr val="bg1">
                  <a:alpha val="60000"/>
                </a:schemeClr>
              </a:solidFill>
              <a:cs typeface="Calibri" panose="020F0502020204030204"/>
            </a:endParaRPr>
          </a:p>
          <a:p>
            <a:endParaRPr lang="en-US" sz="2000">
              <a:solidFill>
                <a:schemeClr val="bg1">
                  <a:alpha val="60000"/>
                </a:schemeClr>
              </a:solidFill>
              <a:cs typeface="Calibri" panose="020F0502020204030204"/>
            </a:endParaRPr>
          </a:p>
        </p:txBody>
      </p:sp>
      <p:pic>
        <p:nvPicPr>
          <p:cNvPr id="3" name="Gambar 4" descr="Sebuah gambar berisi meja&#10;&#10;Deskripsi dibuat secara otomatis">
            <a:extLst>
              <a:ext uri="{FF2B5EF4-FFF2-40B4-BE49-F238E27FC236}">
                <a16:creationId xmlns:a16="http://schemas.microsoft.com/office/drawing/2014/main" id="{5EC0005E-586E-FCFC-7764-359353C44484}"/>
              </a:ext>
            </a:extLst>
          </p:cNvPr>
          <p:cNvPicPr>
            <a:picLocks noChangeAspect="1"/>
          </p:cNvPicPr>
          <p:nvPr/>
        </p:nvPicPr>
        <p:blipFill>
          <a:blip r:embed="rId2"/>
          <a:stretch>
            <a:fillRect/>
          </a:stretch>
        </p:blipFill>
        <p:spPr>
          <a:xfrm>
            <a:off x="5033682" y="750761"/>
            <a:ext cx="6856013" cy="5240364"/>
          </a:xfrm>
          <a:prstGeom prst="rect">
            <a:avLst/>
          </a:prstGeom>
        </p:spPr>
      </p:pic>
    </p:spTree>
    <p:extLst>
      <p:ext uri="{BB962C8B-B14F-4D97-AF65-F5344CB8AC3E}">
        <p14:creationId xmlns:p14="http://schemas.microsoft.com/office/powerpoint/2010/main" val="2230374865"/>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Judul 1">
            <a:extLst>
              <a:ext uri="{FF2B5EF4-FFF2-40B4-BE49-F238E27FC236}">
                <a16:creationId xmlns:a16="http://schemas.microsoft.com/office/drawing/2014/main" id="{0D0AF430-DEA0-0156-526E-C647FB6D8642}"/>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a:solidFill>
                  <a:srgbClr val="FFFFFF"/>
                </a:solidFill>
                <a:cs typeface="Calibri Light"/>
              </a:rPr>
              <a:t>PENDAHULUAN</a:t>
            </a:r>
            <a:endParaRPr lang="en-US" sz="8000" kern="1200">
              <a:solidFill>
                <a:srgbClr val="FFFFFF"/>
              </a:solidFill>
              <a:latin typeface="+mj-lt"/>
              <a:ea typeface="+mj-ea"/>
              <a:cs typeface="+mj-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3" name="Kotak Teks 2">
            <a:extLst>
              <a:ext uri="{FF2B5EF4-FFF2-40B4-BE49-F238E27FC236}">
                <a16:creationId xmlns:a16="http://schemas.microsoft.com/office/drawing/2014/main" id="{74B14D94-C396-4B3B-58FF-417BD62B03F8}"/>
              </a:ext>
            </a:extLst>
          </p:cNvPr>
          <p:cNvSpPr txBox="1"/>
          <p:nvPr/>
        </p:nvSpPr>
        <p:spPr>
          <a:xfrm>
            <a:off x="4724400" y="3200399"/>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d-ID"/>
              <a:t>Klik untuk menambahkan teks</a:t>
            </a:r>
          </a:p>
        </p:txBody>
      </p:sp>
    </p:spTree>
    <p:extLst>
      <p:ext uri="{BB962C8B-B14F-4D97-AF65-F5344CB8AC3E}">
        <p14:creationId xmlns:p14="http://schemas.microsoft.com/office/powerpoint/2010/main" val="3469033136"/>
      </p:ext>
    </p:extLst>
  </p:cSld>
  <p:clrMapOvr>
    <a:masterClrMapping/>
  </p:clrMapOvr>
  <mc:AlternateContent xmlns:mc="http://schemas.openxmlformats.org/markup-compatibility/2006" xmlns:p14="http://schemas.microsoft.com/office/powerpoint/2010/main">
    <mc:Choice Requires="p14">
      <p:transition p14:dur="250">
        <p:wipe/>
      </p:transition>
    </mc:Choice>
    <mc:Fallback xmlns="">
      <p:transition>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2</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Kedua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jumlah</a:t>
            </a:r>
            <a:r>
              <a:rPr lang="en-US" sz="1700">
                <a:solidFill>
                  <a:schemeClr val="bg1"/>
                </a:solidFill>
                <a:ea typeface="+mn-lt"/>
                <a:cs typeface="+mn-lt"/>
              </a:rPr>
              <a:t> </a:t>
            </a:r>
            <a:r>
              <a:rPr lang="en-US" sz="1700" err="1">
                <a:solidFill>
                  <a:schemeClr val="bg1"/>
                </a:solidFill>
                <a:ea typeface="+mn-lt"/>
                <a:cs typeface="+mn-lt"/>
              </a:rPr>
              <a:t>pemburu</a:t>
            </a:r>
            <a:r>
              <a:rPr lang="en-US" sz="1700">
                <a:solidFill>
                  <a:schemeClr val="bg1"/>
                </a:solidFill>
                <a:ea typeface="+mn-lt"/>
                <a:cs typeface="+mn-lt"/>
              </a:rPr>
              <a:t> 10 </a:t>
            </a:r>
            <a:r>
              <a:rPr lang="en-US" sz="1700" err="1">
                <a:solidFill>
                  <a:schemeClr val="bg1"/>
                </a:solidFill>
                <a:ea typeface="+mn-lt"/>
                <a:cs typeface="+mn-lt"/>
              </a:rPr>
              <a:t>individu</a:t>
            </a:r>
            <a:endParaRPr lang="en-US" sz="1700" err="1">
              <a:solidFill>
                <a:schemeClr val="bg1"/>
              </a:solidFill>
              <a:cs typeface="Calibri"/>
            </a:endParaRPr>
          </a:p>
          <a:p>
            <a:endParaRPr lang="en-US" sz="1700">
              <a:solidFill>
                <a:schemeClr val="bg1"/>
              </a:solidFill>
              <a:cs typeface="Calibri"/>
            </a:endParaRPr>
          </a:p>
        </p:txBody>
      </p:sp>
      <p:pic>
        <p:nvPicPr>
          <p:cNvPr id="2" name="Gambar 2">
            <a:extLst>
              <a:ext uri="{FF2B5EF4-FFF2-40B4-BE49-F238E27FC236}">
                <a16:creationId xmlns:a16="http://schemas.microsoft.com/office/drawing/2014/main" id="{DB6D0B1D-A367-4FCC-A5F1-103D004440B7}"/>
              </a:ext>
            </a:extLst>
          </p:cNvPr>
          <p:cNvPicPr>
            <a:picLocks noChangeAspect="1"/>
          </p:cNvPicPr>
          <p:nvPr/>
        </p:nvPicPr>
        <p:blipFill>
          <a:blip r:embed="rId2"/>
          <a:stretch>
            <a:fillRect/>
          </a:stretch>
        </p:blipFill>
        <p:spPr>
          <a:xfrm>
            <a:off x="377372" y="190368"/>
            <a:ext cx="11589656" cy="4474294"/>
          </a:xfrm>
          <a:prstGeom prst="rect">
            <a:avLst/>
          </a:prstGeom>
        </p:spPr>
      </p:pic>
    </p:spTree>
    <p:extLst>
      <p:ext uri="{BB962C8B-B14F-4D97-AF65-F5344CB8AC3E}">
        <p14:creationId xmlns:p14="http://schemas.microsoft.com/office/powerpoint/2010/main" val="1289107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2</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Kedua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jumlah</a:t>
            </a:r>
            <a:r>
              <a:rPr lang="en-US" sz="1700">
                <a:solidFill>
                  <a:schemeClr val="bg1"/>
                </a:solidFill>
                <a:ea typeface="+mn-lt"/>
                <a:cs typeface="+mn-lt"/>
              </a:rPr>
              <a:t> </a:t>
            </a:r>
            <a:r>
              <a:rPr lang="en-US" sz="1700" err="1">
                <a:solidFill>
                  <a:schemeClr val="bg1"/>
                </a:solidFill>
                <a:ea typeface="+mn-lt"/>
                <a:cs typeface="+mn-lt"/>
              </a:rPr>
              <a:t>pemburu</a:t>
            </a:r>
            <a:r>
              <a:rPr lang="en-US" sz="1700">
                <a:solidFill>
                  <a:schemeClr val="bg1"/>
                </a:solidFill>
                <a:ea typeface="+mn-lt"/>
                <a:cs typeface="+mn-lt"/>
              </a:rPr>
              <a:t> 10 individu</a:t>
            </a:r>
            <a:endParaRPr lang="en-US" sz="1700" err="1">
              <a:solidFill>
                <a:schemeClr val="bg1"/>
              </a:solidFill>
              <a:cs typeface="Calibri"/>
            </a:endParaRPr>
          </a:p>
          <a:p>
            <a:endParaRPr lang="en-US" sz="1700">
              <a:solidFill>
                <a:schemeClr val="bg1"/>
              </a:solidFill>
              <a:cs typeface="Calibri"/>
            </a:endParaRPr>
          </a:p>
        </p:txBody>
      </p:sp>
      <p:pic>
        <p:nvPicPr>
          <p:cNvPr id="3" name="Gambar 3">
            <a:extLst>
              <a:ext uri="{FF2B5EF4-FFF2-40B4-BE49-F238E27FC236}">
                <a16:creationId xmlns:a16="http://schemas.microsoft.com/office/drawing/2014/main" id="{DEF287D0-867F-6DF9-DE05-C26DE9DAE45B}"/>
              </a:ext>
            </a:extLst>
          </p:cNvPr>
          <p:cNvPicPr>
            <a:picLocks noChangeAspect="1"/>
          </p:cNvPicPr>
          <p:nvPr/>
        </p:nvPicPr>
        <p:blipFill>
          <a:blip r:embed="rId2"/>
          <a:stretch>
            <a:fillRect/>
          </a:stretch>
        </p:blipFill>
        <p:spPr>
          <a:xfrm>
            <a:off x="370115" y="225459"/>
            <a:ext cx="11567885" cy="4498454"/>
          </a:xfrm>
          <a:prstGeom prst="rect">
            <a:avLst/>
          </a:prstGeom>
        </p:spPr>
      </p:pic>
    </p:spTree>
    <p:extLst>
      <p:ext uri="{BB962C8B-B14F-4D97-AF65-F5344CB8AC3E}">
        <p14:creationId xmlns:p14="http://schemas.microsoft.com/office/powerpoint/2010/main" val="2306137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2</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Kedua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jumlah</a:t>
            </a:r>
            <a:r>
              <a:rPr lang="en-US" sz="1700">
                <a:solidFill>
                  <a:schemeClr val="bg1"/>
                </a:solidFill>
                <a:ea typeface="+mn-lt"/>
                <a:cs typeface="+mn-lt"/>
              </a:rPr>
              <a:t> </a:t>
            </a:r>
            <a:r>
              <a:rPr lang="en-US" sz="1700" err="1">
                <a:solidFill>
                  <a:schemeClr val="bg1"/>
                </a:solidFill>
                <a:ea typeface="+mn-lt"/>
                <a:cs typeface="+mn-lt"/>
              </a:rPr>
              <a:t>pemburu</a:t>
            </a:r>
            <a:r>
              <a:rPr lang="en-US" sz="1700">
                <a:solidFill>
                  <a:schemeClr val="bg1"/>
                </a:solidFill>
                <a:ea typeface="+mn-lt"/>
                <a:cs typeface="+mn-lt"/>
              </a:rPr>
              <a:t> 25 </a:t>
            </a:r>
            <a:r>
              <a:rPr lang="en-US" sz="1700" err="1">
                <a:solidFill>
                  <a:schemeClr val="bg1"/>
                </a:solidFill>
                <a:ea typeface="+mn-lt"/>
                <a:cs typeface="+mn-lt"/>
              </a:rPr>
              <a:t>individu</a:t>
            </a:r>
            <a:endParaRPr lang="en-US" sz="1700" err="1">
              <a:solidFill>
                <a:schemeClr val="bg1"/>
              </a:solidFill>
              <a:cs typeface="Calibri"/>
            </a:endParaRPr>
          </a:p>
          <a:p>
            <a:endParaRPr lang="en-US" sz="1700">
              <a:solidFill>
                <a:schemeClr val="bg1"/>
              </a:solidFill>
              <a:cs typeface="Calibri"/>
            </a:endParaRPr>
          </a:p>
        </p:txBody>
      </p:sp>
      <p:pic>
        <p:nvPicPr>
          <p:cNvPr id="2" name="Gambar 3">
            <a:extLst>
              <a:ext uri="{FF2B5EF4-FFF2-40B4-BE49-F238E27FC236}">
                <a16:creationId xmlns:a16="http://schemas.microsoft.com/office/drawing/2014/main" id="{4A0980B1-7544-1A2B-A0D7-37203B264287}"/>
              </a:ext>
            </a:extLst>
          </p:cNvPr>
          <p:cNvPicPr>
            <a:picLocks noChangeAspect="1"/>
          </p:cNvPicPr>
          <p:nvPr/>
        </p:nvPicPr>
        <p:blipFill>
          <a:blip r:embed="rId2"/>
          <a:stretch>
            <a:fillRect/>
          </a:stretch>
        </p:blipFill>
        <p:spPr>
          <a:xfrm>
            <a:off x="399143" y="225371"/>
            <a:ext cx="11480799" cy="4476859"/>
          </a:xfrm>
          <a:prstGeom prst="rect">
            <a:avLst/>
          </a:prstGeom>
        </p:spPr>
      </p:pic>
    </p:spTree>
    <p:extLst>
      <p:ext uri="{BB962C8B-B14F-4D97-AF65-F5344CB8AC3E}">
        <p14:creationId xmlns:p14="http://schemas.microsoft.com/office/powerpoint/2010/main" val="4014348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2</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Kedua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jumlah</a:t>
            </a:r>
            <a:r>
              <a:rPr lang="en-US" sz="1700">
                <a:solidFill>
                  <a:schemeClr val="bg1"/>
                </a:solidFill>
                <a:ea typeface="+mn-lt"/>
                <a:cs typeface="+mn-lt"/>
              </a:rPr>
              <a:t> </a:t>
            </a:r>
            <a:r>
              <a:rPr lang="en-US" sz="1700" err="1">
                <a:solidFill>
                  <a:schemeClr val="bg1"/>
                </a:solidFill>
                <a:ea typeface="+mn-lt"/>
                <a:cs typeface="+mn-lt"/>
              </a:rPr>
              <a:t>pemburu</a:t>
            </a:r>
            <a:r>
              <a:rPr lang="en-US" sz="1700">
                <a:solidFill>
                  <a:schemeClr val="bg1"/>
                </a:solidFill>
                <a:ea typeface="+mn-lt"/>
                <a:cs typeface="+mn-lt"/>
              </a:rPr>
              <a:t> 50 </a:t>
            </a:r>
            <a:r>
              <a:rPr lang="en-US" sz="1700" err="1">
                <a:solidFill>
                  <a:schemeClr val="bg1"/>
                </a:solidFill>
                <a:ea typeface="+mn-lt"/>
                <a:cs typeface="+mn-lt"/>
              </a:rPr>
              <a:t>individu</a:t>
            </a:r>
            <a:endParaRPr lang="en-US" sz="1700" err="1">
              <a:solidFill>
                <a:schemeClr val="bg1"/>
              </a:solidFill>
              <a:cs typeface="Calibri"/>
            </a:endParaRPr>
          </a:p>
          <a:p>
            <a:endParaRPr lang="en-US" sz="1700">
              <a:solidFill>
                <a:schemeClr val="bg1"/>
              </a:solidFill>
              <a:cs typeface="Calibri"/>
            </a:endParaRPr>
          </a:p>
        </p:txBody>
      </p:sp>
      <p:pic>
        <p:nvPicPr>
          <p:cNvPr id="3" name="Gambar 3">
            <a:extLst>
              <a:ext uri="{FF2B5EF4-FFF2-40B4-BE49-F238E27FC236}">
                <a16:creationId xmlns:a16="http://schemas.microsoft.com/office/drawing/2014/main" id="{0B6A5DC7-7190-8465-A824-2D5A3743D687}"/>
              </a:ext>
            </a:extLst>
          </p:cNvPr>
          <p:cNvPicPr>
            <a:picLocks noChangeAspect="1"/>
          </p:cNvPicPr>
          <p:nvPr/>
        </p:nvPicPr>
        <p:blipFill>
          <a:blip r:embed="rId2"/>
          <a:stretch>
            <a:fillRect/>
          </a:stretch>
        </p:blipFill>
        <p:spPr>
          <a:xfrm>
            <a:off x="370115" y="254488"/>
            <a:ext cx="11451770" cy="4411368"/>
          </a:xfrm>
          <a:prstGeom prst="rect">
            <a:avLst/>
          </a:prstGeom>
        </p:spPr>
      </p:pic>
    </p:spTree>
    <p:extLst>
      <p:ext uri="{BB962C8B-B14F-4D97-AF65-F5344CB8AC3E}">
        <p14:creationId xmlns:p14="http://schemas.microsoft.com/office/powerpoint/2010/main" val="316726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7" name="Freeform: Shape 4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765051" y="662400"/>
            <a:ext cx="3384000" cy="1492132"/>
          </a:xfrm>
        </p:spPr>
        <p:txBody>
          <a:bodyPr anchor="t">
            <a:normAutofit/>
          </a:bodyPr>
          <a:lstStyle/>
          <a:p>
            <a:r>
              <a:rPr lang="id-ID">
                <a:solidFill>
                  <a:schemeClr val="bg1"/>
                </a:solidFill>
                <a:cs typeface="Calibri Light"/>
              </a:rPr>
              <a:t>Skenario 2</a:t>
            </a:r>
            <a:endParaRPr lang="id-ID">
              <a:solidFill>
                <a:schemeClr val="bg1"/>
              </a:solidFill>
            </a:endParaRPr>
          </a:p>
        </p:txBody>
      </p: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765051" y="2286000"/>
            <a:ext cx="3732342" cy="3844800"/>
          </a:xfrm>
        </p:spPr>
        <p:txBody>
          <a:bodyPr vert="horz" lIns="91440" tIns="45720" rIns="91440" bIns="45720" rtlCol="0" anchor="t">
            <a:normAutofit/>
          </a:bodyPr>
          <a:lstStyle/>
          <a:p>
            <a:pPr>
              <a:buNone/>
            </a:pPr>
            <a:r>
              <a:rPr lang="en-US">
                <a:solidFill>
                  <a:schemeClr val="bg1"/>
                </a:solidFill>
                <a:ea typeface="+mn-lt"/>
                <a:cs typeface="+mn-lt"/>
              </a:rPr>
              <a:t>Data </a:t>
            </a:r>
            <a:r>
              <a:rPr lang="en-US" err="1">
                <a:solidFill>
                  <a:schemeClr val="bg1"/>
                </a:solidFill>
                <a:ea typeface="+mn-lt"/>
                <a:cs typeface="+mn-lt"/>
              </a:rPr>
              <a:t>Simulasi</a:t>
            </a:r>
            <a:r>
              <a:rPr lang="en-US">
                <a:solidFill>
                  <a:schemeClr val="bg1"/>
                </a:solidFill>
                <a:ea typeface="+mn-lt"/>
                <a:cs typeface="+mn-lt"/>
              </a:rPr>
              <a:t> </a:t>
            </a:r>
            <a:r>
              <a:rPr lang="en-US" err="1">
                <a:solidFill>
                  <a:schemeClr val="bg1"/>
                </a:solidFill>
                <a:ea typeface="+mn-lt"/>
                <a:cs typeface="+mn-lt"/>
              </a:rPr>
              <a:t>Skenario</a:t>
            </a:r>
            <a:r>
              <a:rPr lang="en-US">
                <a:solidFill>
                  <a:schemeClr val="bg1"/>
                </a:solidFill>
                <a:ea typeface="+mn-lt"/>
                <a:cs typeface="+mn-lt"/>
              </a:rPr>
              <a:t> 2 </a:t>
            </a:r>
            <a:r>
              <a:rPr lang="en-US" err="1">
                <a:solidFill>
                  <a:schemeClr val="bg1"/>
                </a:solidFill>
                <a:ea typeface="+mn-lt"/>
                <a:cs typeface="+mn-lt"/>
              </a:rPr>
              <a:t>dengan</a:t>
            </a:r>
            <a:r>
              <a:rPr lang="en-US">
                <a:solidFill>
                  <a:schemeClr val="bg1"/>
                </a:solidFill>
                <a:ea typeface="+mn-lt"/>
                <a:cs typeface="+mn-lt"/>
              </a:rPr>
              <a:t> </a:t>
            </a:r>
            <a:r>
              <a:rPr lang="en-US" err="1">
                <a:solidFill>
                  <a:schemeClr val="bg1"/>
                </a:solidFill>
                <a:ea typeface="+mn-lt"/>
                <a:cs typeface="+mn-lt"/>
              </a:rPr>
              <a:t>jumlah</a:t>
            </a:r>
            <a:r>
              <a:rPr lang="en-US">
                <a:solidFill>
                  <a:schemeClr val="bg1"/>
                </a:solidFill>
                <a:ea typeface="+mn-lt"/>
                <a:cs typeface="+mn-lt"/>
              </a:rPr>
              <a:t> </a:t>
            </a:r>
            <a:r>
              <a:rPr lang="en-US" err="1">
                <a:solidFill>
                  <a:schemeClr val="bg1"/>
                </a:solidFill>
                <a:ea typeface="+mn-lt"/>
                <a:cs typeface="+mn-lt"/>
              </a:rPr>
              <a:t>pemburu</a:t>
            </a:r>
            <a:r>
              <a:rPr lang="en-US">
                <a:solidFill>
                  <a:schemeClr val="bg1"/>
                </a:solidFill>
                <a:ea typeface="+mn-lt"/>
                <a:cs typeface="+mn-lt"/>
              </a:rPr>
              <a:t> 5 dan 10 individu</a:t>
            </a:r>
          </a:p>
          <a:p>
            <a:pPr marL="0" indent="0">
              <a:buNone/>
            </a:pPr>
            <a:endParaRPr lang="en-US" sz="2000">
              <a:solidFill>
                <a:schemeClr val="bg1">
                  <a:alpha val="60000"/>
                </a:schemeClr>
              </a:solidFill>
              <a:cs typeface="Calibri" panose="020F0502020204030204"/>
            </a:endParaRPr>
          </a:p>
          <a:p>
            <a:endParaRPr lang="en-US" sz="2000">
              <a:solidFill>
                <a:schemeClr val="bg1">
                  <a:alpha val="60000"/>
                </a:schemeClr>
              </a:solidFill>
              <a:cs typeface="Calibri" panose="020F0502020204030204"/>
            </a:endParaRPr>
          </a:p>
        </p:txBody>
      </p:sp>
      <p:pic>
        <p:nvPicPr>
          <p:cNvPr id="2" name="Gambar 3" descr="Sebuah gambar berisi meja&#10;&#10;Deskripsi dibuat secara otomatis">
            <a:extLst>
              <a:ext uri="{FF2B5EF4-FFF2-40B4-BE49-F238E27FC236}">
                <a16:creationId xmlns:a16="http://schemas.microsoft.com/office/drawing/2014/main" id="{B6BCBBAB-275A-1C18-6E75-8C0ED01CA8EA}"/>
              </a:ext>
            </a:extLst>
          </p:cNvPr>
          <p:cNvPicPr>
            <a:picLocks noChangeAspect="1"/>
          </p:cNvPicPr>
          <p:nvPr/>
        </p:nvPicPr>
        <p:blipFill>
          <a:blip r:embed="rId2"/>
          <a:stretch>
            <a:fillRect/>
          </a:stretch>
        </p:blipFill>
        <p:spPr>
          <a:xfrm>
            <a:off x="5290458" y="2342388"/>
            <a:ext cx="5849256" cy="3022307"/>
          </a:xfrm>
          <a:prstGeom prst="rect">
            <a:avLst/>
          </a:prstGeom>
        </p:spPr>
      </p:pic>
      <p:pic>
        <p:nvPicPr>
          <p:cNvPr id="4" name="Gambar 4" descr="Sebuah gambar berisi meja&#10;&#10;Deskripsi dibuat secara otomatis">
            <a:extLst>
              <a:ext uri="{FF2B5EF4-FFF2-40B4-BE49-F238E27FC236}">
                <a16:creationId xmlns:a16="http://schemas.microsoft.com/office/drawing/2014/main" id="{C7E451E7-1547-DE25-F874-50D1AE461981}"/>
              </a:ext>
            </a:extLst>
          </p:cNvPr>
          <p:cNvPicPr>
            <a:picLocks noChangeAspect="1"/>
          </p:cNvPicPr>
          <p:nvPr/>
        </p:nvPicPr>
        <p:blipFill>
          <a:blip r:embed="rId3"/>
          <a:stretch>
            <a:fillRect/>
          </a:stretch>
        </p:blipFill>
        <p:spPr>
          <a:xfrm>
            <a:off x="5217886" y="983203"/>
            <a:ext cx="5994399" cy="1451709"/>
          </a:xfrm>
          <a:prstGeom prst="rect">
            <a:avLst/>
          </a:prstGeom>
        </p:spPr>
      </p:pic>
    </p:spTree>
    <p:extLst>
      <p:ext uri="{BB962C8B-B14F-4D97-AF65-F5344CB8AC3E}">
        <p14:creationId xmlns:p14="http://schemas.microsoft.com/office/powerpoint/2010/main" val="249915541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7" name="Freeform: Shape 4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765051" y="662400"/>
            <a:ext cx="3384000" cy="1492132"/>
          </a:xfrm>
        </p:spPr>
        <p:txBody>
          <a:bodyPr anchor="t">
            <a:normAutofit/>
          </a:bodyPr>
          <a:lstStyle/>
          <a:p>
            <a:r>
              <a:rPr lang="id-ID">
                <a:solidFill>
                  <a:schemeClr val="bg1"/>
                </a:solidFill>
                <a:cs typeface="Calibri Light"/>
              </a:rPr>
              <a:t>Skenario 2</a:t>
            </a:r>
            <a:endParaRPr lang="id-ID">
              <a:solidFill>
                <a:schemeClr val="bg1"/>
              </a:solidFill>
            </a:endParaRPr>
          </a:p>
        </p:txBody>
      </p: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765051" y="2286000"/>
            <a:ext cx="3732342" cy="3844800"/>
          </a:xfrm>
        </p:spPr>
        <p:txBody>
          <a:bodyPr vert="horz" lIns="91440" tIns="45720" rIns="91440" bIns="45720" rtlCol="0" anchor="t">
            <a:normAutofit/>
          </a:bodyPr>
          <a:lstStyle/>
          <a:p>
            <a:pPr>
              <a:buNone/>
            </a:pPr>
            <a:r>
              <a:rPr lang="en-US">
                <a:solidFill>
                  <a:schemeClr val="bg1"/>
                </a:solidFill>
                <a:ea typeface="+mn-lt"/>
                <a:cs typeface="+mn-lt"/>
              </a:rPr>
              <a:t>Data </a:t>
            </a:r>
            <a:r>
              <a:rPr lang="en-US" err="1">
                <a:solidFill>
                  <a:schemeClr val="bg1"/>
                </a:solidFill>
                <a:ea typeface="+mn-lt"/>
                <a:cs typeface="+mn-lt"/>
              </a:rPr>
              <a:t>Simulasi</a:t>
            </a:r>
            <a:r>
              <a:rPr lang="en-US">
                <a:solidFill>
                  <a:schemeClr val="bg1"/>
                </a:solidFill>
                <a:ea typeface="+mn-lt"/>
                <a:cs typeface="+mn-lt"/>
              </a:rPr>
              <a:t> </a:t>
            </a:r>
            <a:r>
              <a:rPr lang="en-US" err="1">
                <a:solidFill>
                  <a:schemeClr val="bg1"/>
                </a:solidFill>
                <a:ea typeface="+mn-lt"/>
                <a:cs typeface="+mn-lt"/>
              </a:rPr>
              <a:t>Skenario</a:t>
            </a:r>
            <a:r>
              <a:rPr lang="en-US">
                <a:solidFill>
                  <a:schemeClr val="bg1"/>
                </a:solidFill>
                <a:ea typeface="+mn-lt"/>
                <a:cs typeface="+mn-lt"/>
              </a:rPr>
              <a:t> 2 </a:t>
            </a:r>
            <a:r>
              <a:rPr lang="en-US" err="1">
                <a:solidFill>
                  <a:schemeClr val="bg1"/>
                </a:solidFill>
                <a:ea typeface="+mn-lt"/>
                <a:cs typeface="+mn-lt"/>
              </a:rPr>
              <a:t>dengan</a:t>
            </a:r>
            <a:r>
              <a:rPr lang="en-US">
                <a:solidFill>
                  <a:schemeClr val="bg1"/>
                </a:solidFill>
                <a:ea typeface="+mn-lt"/>
                <a:cs typeface="+mn-lt"/>
              </a:rPr>
              <a:t> </a:t>
            </a:r>
            <a:r>
              <a:rPr lang="en-US" err="1">
                <a:solidFill>
                  <a:schemeClr val="bg1"/>
                </a:solidFill>
                <a:ea typeface="+mn-lt"/>
                <a:cs typeface="+mn-lt"/>
              </a:rPr>
              <a:t>jumlah</a:t>
            </a:r>
            <a:r>
              <a:rPr lang="en-US">
                <a:solidFill>
                  <a:schemeClr val="bg1"/>
                </a:solidFill>
                <a:ea typeface="+mn-lt"/>
                <a:cs typeface="+mn-lt"/>
              </a:rPr>
              <a:t> </a:t>
            </a:r>
            <a:r>
              <a:rPr lang="en-US" err="1">
                <a:solidFill>
                  <a:schemeClr val="bg1"/>
                </a:solidFill>
                <a:ea typeface="+mn-lt"/>
                <a:cs typeface="+mn-lt"/>
              </a:rPr>
              <a:t>pemburu</a:t>
            </a:r>
            <a:r>
              <a:rPr lang="en-US">
                <a:solidFill>
                  <a:schemeClr val="bg1"/>
                </a:solidFill>
                <a:ea typeface="+mn-lt"/>
                <a:cs typeface="+mn-lt"/>
              </a:rPr>
              <a:t> 25 dan 50 </a:t>
            </a:r>
            <a:r>
              <a:rPr lang="en-US" err="1">
                <a:solidFill>
                  <a:schemeClr val="bg1"/>
                </a:solidFill>
                <a:ea typeface="+mn-lt"/>
                <a:cs typeface="+mn-lt"/>
              </a:rPr>
              <a:t>individu</a:t>
            </a:r>
            <a:endParaRPr lang="en-US">
              <a:solidFill>
                <a:schemeClr val="bg1"/>
              </a:solidFill>
              <a:ea typeface="+mn-lt"/>
              <a:cs typeface="+mn-lt"/>
            </a:endParaRPr>
          </a:p>
          <a:p>
            <a:pPr marL="0" indent="0">
              <a:buNone/>
            </a:pPr>
            <a:endParaRPr lang="en-US" sz="2000">
              <a:solidFill>
                <a:schemeClr val="bg1">
                  <a:alpha val="60000"/>
                </a:schemeClr>
              </a:solidFill>
              <a:cs typeface="Calibri" panose="020F0502020204030204"/>
            </a:endParaRPr>
          </a:p>
          <a:p>
            <a:endParaRPr lang="en-US" sz="2000">
              <a:solidFill>
                <a:schemeClr val="bg1">
                  <a:alpha val="60000"/>
                </a:schemeClr>
              </a:solidFill>
              <a:cs typeface="Calibri" panose="020F0502020204030204"/>
            </a:endParaRPr>
          </a:p>
        </p:txBody>
      </p:sp>
      <p:pic>
        <p:nvPicPr>
          <p:cNvPr id="3" name="Gambar 4" descr="Sebuah gambar berisi meja&#10;&#10;Deskripsi dibuat secara otomatis">
            <a:extLst>
              <a:ext uri="{FF2B5EF4-FFF2-40B4-BE49-F238E27FC236}">
                <a16:creationId xmlns:a16="http://schemas.microsoft.com/office/drawing/2014/main" id="{3DD7481E-3B8A-834F-8F79-83673D7BEEE6}"/>
              </a:ext>
            </a:extLst>
          </p:cNvPr>
          <p:cNvPicPr>
            <a:picLocks noChangeAspect="1"/>
          </p:cNvPicPr>
          <p:nvPr/>
        </p:nvPicPr>
        <p:blipFill>
          <a:blip r:embed="rId2"/>
          <a:stretch>
            <a:fillRect/>
          </a:stretch>
        </p:blipFill>
        <p:spPr>
          <a:xfrm>
            <a:off x="5232400" y="866024"/>
            <a:ext cx="6408056" cy="5314637"/>
          </a:xfrm>
          <a:prstGeom prst="rect">
            <a:avLst/>
          </a:prstGeom>
        </p:spPr>
      </p:pic>
    </p:spTree>
    <p:extLst>
      <p:ext uri="{BB962C8B-B14F-4D97-AF65-F5344CB8AC3E}">
        <p14:creationId xmlns:p14="http://schemas.microsoft.com/office/powerpoint/2010/main" val="95146084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3</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Ketiga</a:t>
            </a:r>
            <a:r>
              <a:rPr lang="en-US" sz="1700">
                <a:solidFill>
                  <a:schemeClr val="bg1"/>
                </a:solidFill>
                <a:ea typeface="+mn-lt"/>
                <a:cs typeface="+mn-lt"/>
              </a:rPr>
              <a:t> Dengan </a:t>
            </a:r>
            <a:r>
              <a:rPr lang="en-US" sz="1700" err="1">
                <a:solidFill>
                  <a:schemeClr val="bg1"/>
                </a:solidFill>
                <a:ea typeface="+mn-lt"/>
                <a:cs typeface="+mn-lt"/>
              </a:rPr>
              <a:t>Keketatan</a:t>
            </a:r>
            <a:r>
              <a:rPr lang="en-US" sz="1700">
                <a:solidFill>
                  <a:schemeClr val="bg1"/>
                </a:solidFill>
                <a:ea typeface="+mn-lt"/>
                <a:cs typeface="+mn-lt"/>
              </a:rPr>
              <a:t> </a:t>
            </a:r>
            <a:r>
              <a:rPr lang="en-US" sz="1700" err="1">
                <a:solidFill>
                  <a:schemeClr val="bg1"/>
                </a:solidFill>
                <a:ea typeface="+mn-lt"/>
                <a:cs typeface="+mn-lt"/>
              </a:rPr>
              <a:t>Peraturan</a:t>
            </a:r>
            <a:r>
              <a:rPr lang="en-US" sz="1700">
                <a:solidFill>
                  <a:schemeClr val="bg1"/>
                </a:solidFill>
                <a:ea typeface="+mn-lt"/>
                <a:cs typeface="+mn-lt"/>
              </a:rPr>
              <a:t> </a:t>
            </a:r>
            <a:r>
              <a:rPr lang="en-US" sz="1700" err="1">
                <a:solidFill>
                  <a:schemeClr val="bg1"/>
                </a:solidFill>
                <a:ea typeface="+mn-lt"/>
                <a:cs typeface="+mn-lt"/>
              </a:rPr>
              <a:t>Sebesar</a:t>
            </a:r>
            <a:r>
              <a:rPr lang="en-US" sz="1700">
                <a:solidFill>
                  <a:schemeClr val="bg1"/>
                </a:solidFill>
                <a:ea typeface="+mn-lt"/>
                <a:cs typeface="+mn-lt"/>
              </a:rPr>
              <a:t> 25%.</a:t>
            </a:r>
            <a:endParaRPr lang="en-US" sz="1700" err="1">
              <a:solidFill>
                <a:schemeClr val="bg1"/>
              </a:solidFill>
              <a:ea typeface="+mn-lt"/>
              <a:cs typeface="+mn-lt"/>
            </a:endParaRPr>
          </a:p>
          <a:p>
            <a:pPr marL="0" indent="0">
              <a:buNone/>
            </a:pPr>
            <a:endParaRPr lang="en-US" sz="1700">
              <a:solidFill>
                <a:schemeClr val="bg1"/>
              </a:solidFill>
              <a:cs typeface="Calibri"/>
            </a:endParaRPr>
          </a:p>
          <a:p>
            <a:endParaRPr lang="en-US" sz="1700">
              <a:solidFill>
                <a:schemeClr val="bg1"/>
              </a:solidFill>
              <a:cs typeface="Calibri"/>
            </a:endParaRPr>
          </a:p>
        </p:txBody>
      </p:sp>
      <p:sp>
        <p:nvSpPr>
          <p:cNvPr id="2" name="Kotak Teks 1">
            <a:extLst>
              <a:ext uri="{FF2B5EF4-FFF2-40B4-BE49-F238E27FC236}">
                <a16:creationId xmlns:a16="http://schemas.microsoft.com/office/drawing/2014/main" id="{D0A5DC21-BAFA-3F99-87BC-72A96492C5A6}"/>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d-ID"/>
              <a:t>Klik untuk menambahkan teks</a:t>
            </a:r>
          </a:p>
        </p:txBody>
      </p:sp>
      <p:pic>
        <p:nvPicPr>
          <p:cNvPr id="4" name="Gambar 4">
            <a:extLst>
              <a:ext uri="{FF2B5EF4-FFF2-40B4-BE49-F238E27FC236}">
                <a16:creationId xmlns:a16="http://schemas.microsoft.com/office/drawing/2014/main" id="{19612052-FDD3-1754-11F6-68B1A56D4BC9}"/>
              </a:ext>
            </a:extLst>
          </p:cNvPr>
          <p:cNvPicPr>
            <a:picLocks noChangeAspect="1"/>
          </p:cNvPicPr>
          <p:nvPr/>
        </p:nvPicPr>
        <p:blipFill>
          <a:blip r:embed="rId2"/>
          <a:stretch>
            <a:fillRect/>
          </a:stretch>
        </p:blipFill>
        <p:spPr>
          <a:xfrm>
            <a:off x="319314" y="314413"/>
            <a:ext cx="11553370" cy="4414887"/>
          </a:xfrm>
          <a:prstGeom prst="rect">
            <a:avLst/>
          </a:prstGeom>
        </p:spPr>
      </p:pic>
    </p:spTree>
    <p:extLst>
      <p:ext uri="{BB962C8B-B14F-4D97-AF65-F5344CB8AC3E}">
        <p14:creationId xmlns:p14="http://schemas.microsoft.com/office/powerpoint/2010/main" val="4055276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3</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Ketiga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Keketatan</a:t>
            </a:r>
            <a:r>
              <a:rPr lang="en-US" sz="1700">
                <a:solidFill>
                  <a:schemeClr val="bg1"/>
                </a:solidFill>
                <a:ea typeface="+mn-lt"/>
                <a:cs typeface="+mn-lt"/>
              </a:rPr>
              <a:t> </a:t>
            </a:r>
            <a:r>
              <a:rPr lang="en-US" sz="1700" err="1">
                <a:solidFill>
                  <a:schemeClr val="bg1"/>
                </a:solidFill>
                <a:ea typeface="+mn-lt"/>
                <a:cs typeface="+mn-lt"/>
              </a:rPr>
              <a:t>Peraturan</a:t>
            </a:r>
            <a:r>
              <a:rPr lang="en-US" sz="1700">
                <a:solidFill>
                  <a:schemeClr val="bg1"/>
                </a:solidFill>
                <a:ea typeface="+mn-lt"/>
                <a:cs typeface="+mn-lt"/>
              </a:rPr>
              <a:t> </a:t>
            </a:r>
            <a:r>
              <a:rPr lang="en-US" sz="1700" err="1">
                <a:solidFill>
                  <a:schemeClr val="bg1"/>
                </a:solidFill>
                <a:ea typeface="+mn-lt"/>
                <a:cs typeface="+mn-lt"/>
              </a:rPr>
              <a:t>Sebesar</a:t>
            </a:r>
            <a:r>
              <a:rPr lang="en-US" sz="1700">
                <a:solidFill>
                  <a:schemeClr val="bg1"/>
                </a:solidFill>
                <a:ea typeface="+mn-lt"/>
                <a:cs typeface="+mn-lt"/>
              </a:rPr>
              <a:t> 50%.</a:t>
            </a:r>
            <a:endParaRPr lang="en-US" sz="1700" err="1">
              <a:solidFill>
                <a:schemeClr val="bg1"/>
              </a:solidFill>
              <a:ea typeface="+mn-lt"/>
              <a:cs typeface="+mn-lt"/>
            </a:endParaRPr>
          </a:p>
          <a:p>
            <a:pPr marL="0" indent="0">
              <a:buNone/>
            </a:pPr>
            <a:endParaRPr lang="en-US" sz="1700">
              <a:solidFill>
                <a:schemeClr val="bg1"/>
              </a:solidFill>
              <a:cs typeface="Calibri"/>
            </a:endParaRPr>
          </a:p>
          <a:p>
            <a:endParaRPr lang="en-US" sz="1700">
              <a:solidFill>
                <a:schemeClr val="bg1"/>
              </a:solidFill>
              <a:cs typeface="Calibri"/>
            </a:endParaRPr>
          </a:p>
        </p:txBody>
      </p:sp>
      <p:sp>
        <p:nvSpPr>
          <p:cNvPr id="2" name="Kotak Teks 1">
            <a:extLst>
              <a:ext uri="{FF2B5EF4-FFF2-40B4-BE49-F238E27FC236}">
                <a16:creationId xmlns:a16="http://schemas.microsoft.com/office/drawing/2014/main" id="{D0A5DC21-BAFA-3F99-87BC-72A96492C5A6}"/>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d-ID"/>
              <a:t>Klik untuk menambahkan teks</a:t>
            </a:r>
          </a:p>
        </p:txBody>
      </p:sp>
      <p:pic>
        <p:nvPicPr>
          <p:cNvPr id="3" name="Gambar 4">
            <a:extLst>
              <a:ext uri="{FF2B5EF4-FFF2-40B4-BE49-F238E27FC236}">
                <a16:creationId xmlns:a16="http://schemas.microsoft.com/office/drawing/2014/main" id="{8E764627-AF90-A430-D33C-61298D546141}"/>
              </a:ext>
            </a:extLst>
          </p:cNvPr>
          <p:cNvPicPr>
            <a:picLocks noChangeAspect="1"/>
          </p:cNvPicPr>
          <p:nvPr/>
        </p:nvPicPr>
        <p:blipFill>
          <a:blip r:embed="rId2"/>
          <a:stretch>
            <a:fillRect/>
          </a:stretch>
        </p:blipFill>
        <p:spPr>
          <a:xfrm>
            <a:off x="326572" y="307156"/>
            <a:ext cx="11553370" cy="4364088"/>
          </a:xfrm>
          <a:prstGeom prst="rect">
            <a:avLst/>
          </a:prstGeom>
        </p:spPr>
      </p:pic>
    </p:spTree>
    <p:extLst>
      <p:ext uri="{BB962C8B-B14F-4D97-AF65-F5344CB8AC3E}">
        <p14:creationId xmlns:p14="http://schemas.microsoft.com/office/powerpoint/2010/main" val="334292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3</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Ketiga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Keketatan</a:t>
            </a:r>
            <a:r>
              <a:rPr lang="en-US" sz="1700">
                <a:solidFill>
                  <a:schemeClr val="bg1"/>
                </a:solidFill>
                <a:ea typeface="+mn-lt"/>
                <a:cs typeface="+mn-lt"/>
              </a:rPr>
              <a:t> </a:t>
            </a:r>
            <a:r>
              <a:rPr lang="en-US" sz="1700" err="1">
                <a:solidFill>
                  <a:schemeClr val="bg1"/>
                </a:solidFill>
                <a:ea typeface="+mn-lt"/>
                <a:cs typeface="+mn-lt"/>
              </a:rPr>
              <a:t>Peraturan</a:t>
            </a:r>
            <a:r>
              <a:rPr lang="en-US" sz="1700">
                <a:solidFill>
                  <a:schemeClr val="bg1"/>
                </a:solidFill>
                <a:ea typeface="+mn-lt"/>
                <a:cs typeface="+mn-lt"/>
              </a:rPr>
              <a:t> </a:t>
            </a:r>
            <a:r>
              <a:rPr lang="en-US" sz="1700" err="1">
                <a:solidFill>
                  <a:schemeClr val="bg1"/>
                </a:solidFill>
                <a:ea typeface="+mn-lt"/>
                <a:cs typeface="+mn-lt"/>
              </a:rPr>
              <a:t>Sebesar</a:t>
            </a:r>
            <a:r>
              <a:rPr lang="en-US" sz="1700">
                <a:solidFill>
                  <a:schemeClr val="bg1"/>
                </a:solidFill>
                <a:ea typeface="+mn-lt"/>
                <a:cs typeface="+mn-lt"/>
              </a:rPr>
              <a:t> 75%.</a:t>
            </a:r>
            <a:endParaRPr lang="en-US" sz="1700" err="1">
              <a:solidFill>
                <a:schemeClr val="bg1"/>
              </a:solidFill>
              <a:ea typeface="+mn-lt"/>
              <a:cs typeface="+mn-lt"/>
            </a:endParaRPr>
          </a:p>
          <a:p>
            <a:pPr marL="0" indent="0">
              <a:buNone/>
            </a:pPr>
            <a:endParaRPr lang="en-US" sz="1700">
              <a:solidFill>
                <a:schemeClr val="bg1"/>
              </a:solidFill>
              <a:cs typeface="Calibri"/>
            </a:endParaRPr>
          </a:p>
          <a:p>
            <a:endParaRPr lang="en-US" sz="1700">
              <a:solidFill>
                <a:schemeClr val="bg1"/>
              </a:solidFill>
              <a:cs typeface="Calibri"/>
            </a:endParaRPr>
          </a:p>
        </p:txBody>
      </p:sp>
      <p:sp>
        <p:nvSpPr>
          <p:cNvPr id="2" name="Kotak Teks 1">
            <a:extLst>
              <a:ext uri="{FF2B5EF4-FFF2-40B4-BE49-F238E27FC236}">
                <a16:creationId xmlns:a16="http://schemas.microsoft.com/office/drawing/2014/main" id="{D0A5DC21-BAFA-3F99-87BC-72A96492C5A6}"/>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d-ID"/>
              <a:t>Klik untuk menambahkan teks</a:t>
            </a:r>
          </a:p>
        </p:txBody>
      </p:sp>
      <p:pic>
        <p:nvPicPr>
          <p:cNvPr id="4" name="Gambar 4">
            <a:extLst>
              <a:ext uri="{FF2B5EF4-FFF2-40B4-BE49-F238E27FC236}">
                <a16:creationId xmlns:a16="http://schemas.microsoft.com/office/drawing/2014/main" id="{EE4B4714-B87D-4971-5BA2-1A0B1F267CD0}"/>
              </a:ext>
            </a:extLst>
          </p:cNvPr>
          <p:cNvPicPr>
            <a:picLocks noChangeAspect="1"/>
          </p:cNvPicPr>
          <p:nvPr/>
        </p:nvPicPr>
        <p:blipFill>
          <a:blip r:embed="rId2"/>
          <a:stretch>
            <a:fillRect/>
          </a:stretch>
        </p:blipFill>
        <p:spPr>
          <a:xfrm>
            <a:off x="319315" y="372471"/>
            <a:ext cx="11480800" cy="4298773"/>
          </a:xfrm>
          <a:prstGeom prst="rect">
            <a:avLst/>
          </a:prstGeom>
        </p:spPr>
      </p:pic>
    </p:spTree>
    <p:extLst>
      <p:ext uri="{BB962C8B-B14F-4D97-AF65-F5344CB8AC3E}">
        <p14:creationId xmlns:p14="http://schemas.microsoft.com/office/powerpoint/2010/main" val="261101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841248" y="5009083"/>
            <a:ext cx="2889504" cy="1345997"/>
          </a:xfrm>
        </p:spPr>
        <p:txBody>
          <a:bodyPr anchor="ctr">
            <a:normAutofit/>
          </a:bodyPr>
          <a:lstStyle/>
          <a:p>
            <a:r>
              <a:rPr lang="id-ID" sz="2600">
                <a:solidFill>
                  <a:schemeClr val="bg1"/>
                </a:solidFill>
                <a:cs typeface="Calibri Light"/>
              </a:rPr>
              <a:t>Skenario 3</a:t>
            </a:r>
            <a:endParaRPr lang="id-ID" sz="2600">
              <a:solidFill>
                <a:schemeClr val="bg1"/>
              </a:solidFill>
            </a:endParaRPr>
          </a:p>
        </p:txBody>
      </p:sp>
      <p:cxnSp>
        <p:nvCxnSpPr>
          <p:cNvPr id="37" name="Straight Connector 1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4379976" y="5009083"/>
            <a:ext cx="6976872" cy="1345997"/>
          </a:xfrm>
        </p:spPr>
        <p:txBody>
          <a:bodyPr anchor="ctr">
            <a:normAutofit/>
          </a:bodyPr>
          <a:lstStyle/>
          <a:p>
            <a:pPr marL="0" indent="0">
              <a:buNone/>
            </a:pPr>
            <a:r>
              <a:rPr lang="en-US" sz="1700" err="1">
                <a:solidFill>
                  <a:schemeClr val="bg1"/>
                </a:solidFill>
                <a:ea typeface="+mn-lt"/>
                <a:cs typeface="+mn-lt"/>
              </a:rPr>
              <a:t>Tampilan</a:t>
            </a:r>
            <a:r>
              <a:rPr lang="en-US" sz="1700">
                <a:solidFill>
                  <a:schemeClr val="bg1"/>
                </a:solidFill>
                <a:ea typeface="+mn-lt"/>
                <a:cs typeface="+mn-lt"/>
              </a:rPr>
              <a:t> </a:t>
            </a:r>
            <a:r>
              <a:rPr lang="en-US" sz="1700" err="1">
                <a:solidFill>
                  <a:schemeClr val="bg1"/>
                </a:solidFill>
                <a:ea typeface="+mn-lt"/>
                <a:cs typeface="+mn-lt"/>
              </a:rPr>
              <a:t>Netlogo</a:t>
            </a:r>
            <a:r>
              <a:rPr lang="en-US" sz="1700">
                <a:solidFill>
                  <a:schemeClr val="bg1"/>
                </a:solidFill>
                <a:ea typeface="+mn-lt"/>
                <a:cs typeface="+mn-lt"/>
              </a:rPr>
              <a:t> Pada Akhir </a:t>
            </a:r>
            <a:r>
              <a:rPr lang="en-US" sz="1700" err="1">
                <a:solidFill>
                  <a:schemeClr val="bg1"/>
                </a:solidFill>
                <a:ea typeface="+mn-lt"/>
                <a:cs typeface="+mn-lt"/>
              </a:rPr>
              <a:t>Simulasi</a:t>
            </a:r>
            <a:r>
              <a:rPr lang="en-US" sz="1700">
                <a:solidFill>
                  <a:schemeClr val="bg1"/>
                </a:solidFill>
                <a:ea typeface="+mn-lt"/>
                <a:cs typeface="+mn-lt"/>
              </a:rPr>
              <a:t> </a:t>
            </a:r>
            <a:r>
              <a:rPr lang="en-US" sz="1700" err="1">
                <a:solidFill>
                  <a:schemeClr val="bg1"/>
                </a:solidFill>
                <a:ea typeface="+mn-lt"/>
                <a:cs typeface="+mn-lt"/>
              </a:rPr>
              <a:t>Skenario</a:t>
            </a:r>
            <a:r>
              <a:rPr lang="en-US" sz="1700">
                <a:solidFill>
                  <a:schemeClr val="bg1"/>
                </a:solidFill>
                <a:ea typeface="+mn-lt"/>
                <a:cs typeface="+mn-lt"/>
              </a:rPr>
              <a:t> </a:t>
            </a:r>
            <a:r>
              <a:rPr lang="en-US" sz="1700" err="1">
                <a:solidFill>
                  <a:schemeClr val="bg1"/>
                </a:solidFill>
                <a:ea typeface="+mn-lt"/>
                <a:cs typeface="+mn-lt"/>
              </a:rPr>
              <a:t>Ketiga</a:t>
            </a:r>
            <a:r>
              <a:rPr lang="en-US" sz="1700">
                <a:solidFill>
                  <a:schemeClr val="bg1"/>
                </a:solidFill>
                <a:ea typeface="+mn-lt"/>
                <a:cs typeface="+mn-lt"/>
              </a:rPr>
              <a:t> </a:t>
            </a:r>
            <a:r>
              <a:rPr lang="en-US" sz="1700" err="1">
                <a:solidFill>
                  <a:schemeClr val="bg1"/>
                </a:solidFill>
                <a:ea typeface="+mn-lt"/>
                <a:cs typeface="+mn-lt"/>
              </a:rPr>
              <a:t>Dengan</a:t>
            </a:r>
            <a:r>
              <a:rPr lang="en-US" sz="1700">
                <a:solidFill>
                  <a:schemeClr val="bg1"/>
                </a:solidFill>
                <a:ea typeface="+mn-lt"/>
                <a:cs typeface="+mn-lt"/>
              </a:rPr>
              <a:t> </a:t>
            </a:r>
            <a:r>
              <a:rPr lang="en-US" sz="1700" err="1">
                <a:solidFill>
                  <a:schemeClr val="bg1"/>
                </a:solidFill>
                <a:ea typeface="+mn-lt"/>
                <a:cs typeface="+mn-lt"/>
              </a:rPr>
              <a:t>Keketatan</a:t>
            </a:r>
            <a:r>
              <a:rPr lang="en-US" sz="1700">
                <a:solidFill>
                  <a:schemeClr val="bg1"/>
                </a:solidFill>
                <a:ea typeface="+mn-lt"/>
                <a:cs typeface="+mn-lt"/>
              </a:rPr>
              <a:t> </a:t>
            </a:r>
            <a:r>
              <a:rPr lang="en-US" sz="1700" err="1">
                <a:solidFill>
                  <a:schemeClr val="bg1"/>
                </a:solidFill>
                <a:ea typeface="+mn-lt"/>
                <a:cs typeface="+mn-lt"/>
              </a:rPr>
              <a:t>Peraturan</a:t>
            </a:r>
            <a:r>
              <a:rPr lang="en-US" sz="1700">
                <a:solidFill>
                  <a:schemeClr val="bg1"/>
                </a:solidFill>
                <a:ea typeface="+mn-lt"/>
                <a:cs typeface="+mn-lt"/>
              </a:rPr>
              <a:t> </a:t>
            </a:r>
            <a:r>
              <a:rPr lang="en-US" sz="1700" err="1">
                <a:solidFill>
                  <a:schemeClr val="bg1"/>
                </a:solidFill>
                <a:ea typeface="+mn-lt"/>
                <a:cs typeface="+mn-lt"/>
              </a:rPr>
              <a:t>Sebesar</a:t>
            </a:r>
            <a:r>
              <a:rPr lang="en-US" sz="1700">
                <a:solidFill>
                  <a:schemeClr val="bg1"/>
                </a:solidFill>
                <a:ea typeface="+mn-lt"/>
                <a:cs typeface="+mn-lt"/>
              </a:rPr>
              <a:t> 100%.</a:t>
            </a:r>
            <a:endParaRPr lang="en-US" sz="1700" err="1">
              <a:solidFill>
                <a:schemeClr val="bg1"/>
              </a:solidFill>
              <a:ea typeface="+mn-lt"/>
              <a:cs typeface="+mn-lt"/>
            </a:endParaRPr>
          </a:p>
          <a:p>
            <a:pPr marL="0" indent="0">
              <a:buNone/>
            </a:pPr>
            <a:endParaRPr lang="en-US" sz="1700">
              <a:solidFill>
                <a:schemeClr val="bg1"/>
              </a:solidFill>
              <a:cs typeface="Calibri"/>
            </a:endParaRPr>
          </a:p>
          <a:p>
            <a:endParaRPr lang="en-US" sz="1700">
              <a:solidFill>
                <a:schemeClr val="bg1"/>
              </a:solidFill>
              <a:cs typeface="Calibri"/>
            </a:endParaRPr>
          </a:p>
        </p:txBody>
      </p:sp>
      <p:sp>
        <p:nvSpPr>
          <p:cNvPr id="2" name="Kotak Teks 1">
            <a:extLst>
              <a:ext uri="{FF2B5EF4-FFF2-40B4-BE49-F238E27FC236}">
                <a16:creationId xmlns:a16="http://schemas.microsoft.com/office/drawing/2014/main" id="{D0A5DC21-BAFA-3F99-87BC-72A96492C5A6}"/>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d-ID"/>
              <a:t>Klik untuk menambahkan teks</a:t>
            </a:r>
          </a:p>
        </p:txBody>
      </p:sp>
      <p:pic>
        <p:nvPicPr>
          <p:cNvPr id="3" name="Gambar 4">
            <a:extLst>
              <a:ext uri="{FF2B5EF4-FFF2-40B4-BE49-F238E27FC236}">
                <a16:creationId xmlns:a16="http://schemas.microsoft.com/office/drawing/2014/main" id="{E1EB6565-0831-78DF-5A10-6B95B1740EAA}"/>
              </a:ext>
            </a:extLst>
          </p:cNvPr>
          <p:cNvPicPr>
            <a:picLocks noChangeAspect="1"/>
          </p:cNvPicPr>
          <p:nvPr/>
        </p:nvPicPr>
        <p:blipFill>
          <a:blip r:embed="rId2"/>
          <a:stretch>
            <a:fillRect/>
          </a:stretch>
        </p:blipFill>
        <p:spPr>
          <a:xfrm>
            <a:off x="319315" y="372471"/>
            <a:ext cx="11560628" cy="4269744"/>
          </a:xfrm>
          <a:prstGeom prst="rect">
            <a:avLst/>
          </a:prstGeom>
        </p:spPr>
      </p:pic>
    </p:spTree>
    <p:extLst>
      <p:ext uri="{BB962C8B-B14F-4D97-AF65-F5344CB8AC3E}">
        <p14:creationId xmlns:p14="http://schemas.microsoft.com/office/powerpoint/2010/main" val="169570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C7CB9-9C4B-B4AB-FB88-590AC13AF3F2}"/>
              </a:ext>
            </a:extLst>
          </p:cNvPr>
          <p:cNvSpPr>
            <a:spLocks noGrp="1"/>
          </p:cNvSpPr>
          <p:nvPr>
            <p:ph type="title"/>
          </p:nvPr>
        </p:nvSpPr>
        <p:spPr>
          <a:xfrm>
            <a:off x="1043631" y="809898"/>
            <a:ext cx="10173010" cy="1554480"/>
          </a:xfrm>
        </p:spPr>
        <p:txBody>
          <a:bodyPr anchor="ctr">
            <a:normAutofit/>
          </a:bodyPr>
          <a:lstStyle/>
          <a:p>
            <a:r>
              <a:rPr lang="en-US" sz="4800">
                <a:cs typeface="Calibri Light"/>
              </a:rPr>
              <a:t>Latar Belakang</a:t>
            </a:r>
            <a:endParaRPr lang="en-US" sz="4800"/>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41524F0F-E8CB-BE18-48B9-02BF1229A7EE}"/>
              </a:ext>
            </a:extLst>
          </p:cNvPr>
          <p:cNvGraphicFramePr>
            <a:graphicFrameLocks noGrp="1"/>
          </p:cNvGraphicFramePr>
          <p:nvPr>
            <p:ph idx="1"/>
            <p:extLst>
              <p:ext uri="{D42A27DB-BD31-4B8C-83A1-F6EECF244321}">
                <p14:modId xmlns:p14="http://schemas.microsoft.com/office/powerpoint/2010/main" val="62151751"/>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16376"/>
      </p:ext>
    </p:extLst>
  </p:cSld>
  <p:clrMapOvr>
    <a:masterClrMapping/>
  </p:clrMapOvr>
  <p:transition spd="med">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7" name="Freeform: Shape 4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765051" y="662400"/>
            <a:ext cx="3384000" cy="1492132"/>
          </a:xfrm>
        </p:spPr>
        <p:txBody>
          <a:bodyPr anchor="t">
            <a:normAutofit/>
          </a:bodyPr>
          <a:lstStyle/>
          <a:p>
            <a:r>
              <a:rPr lang="id-ID">
                <a:solidFill>
                  <a:schemeClr val="bg1"/>
                </a:solidFill>
                <a:cs typeface="Calibri Light"/>
              </a:rPr>
              <a:t>Skenario 3</a:t>
            </a:r>
            <a:endParaRPr lang="id-ID">
              <a:solidFill>
                <a:schemeClr val="bg1"/>
              </a:solidFill>
            </a:endParaRPr>
          </a:p>
        </p:txBody>
      </p: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765051" y="2286000"/>
            <a:ext cx="3732342" cy="3844800"/>
          </a:xfrm>
        </p:spPr>
        <p:txBody>
          <a:bodyPr vert="horz" lIns="91440" tIns="45720" rIns="91440" bIns="45720" rtlCol="0" anchor="t">
            <a:normAutofit/>
          </a:bodyPr>
          <a:lstStyle/>
          <a:p>
            <a:pPr>
              <a:buNone/>
            </a:pPr>
            <a:r>
              <a:rPr lang="en-US">
                <a:solidFill>
                  <a:schemeClr val="bg1"/>
                </a:solidFill>
                <a:ea typeface="+mn-lt"/>
                <a:cs typeface="+mn-lt"/>
              </a:rPr>
              <a:t>   Data </a:t>
            </a:r>
            <a:r>
              <a:rPr lang="en-US" err="1">
                <a:solidFill>
                  <a:schemeClr val="bg1"/>
                </a:solidFill>
                <a:ea typeface="+mn-lt"/>
                <a:cs typeface="+mn-lt"/>
              </a:rPr>
              <a:t>Simulasi</a:t>
            </a:r>
            <a:r>
              <a:rPr lang="en-US">
                <a:solidFill>
                  <a:schemeClr val="bg1"/>
                </a:solidFill>
                <a:ea typeface="+mn-lt"/>
                <a:cs typeface="+mn-lt"/>
              </a:rPr>
              <a:t> </a:t>
            </a:r>
            <a:r>
              <a:rPr lang="en-US" err="1">
                <a:solidFill>
                  <a:schemeClr val="bg1"/>
                </a:solidFill>
                <a:ea typeface="+mn-lt"/>
                <a:cs typeface="+mn-lt"/>
              </a:rPr>
              <a:t>dengan</a:t>
            </a:r>
            <a:r>
              <a:rPr lang="en-US">
                <a:solidFill>
                  <a:schemeClr val="bg1"/>
                </a:solidFill>
                <a:ea typeface="+mn-lt"/>
                <a:cs typeface="+mn-lt"/>
              </a:rPr>
              <a:t> </a:t>
            </a:r>
            <a:r>
              <a:rPr lang="en-US" err="1">
                <a:solidFill>
                  <a:schemeClr val="bg1"/>
                </a:solidFill>
                <a:ea typeface="+mn-lt"/>
                <a:cs typeface="+mn-lt"/>
              </a:rPr>
              <a:t>Keketatan</a:t>
            </a:r>
            <a:r>
              <a:rPr lang="en-US">
                <a:solidFill>
                  <a:schemeClr val="bg1"/>
                </a:solidFill>
                <a:ea typeface="+mn-lt"/>
                <a:cs typeface="+mn-lt"/>
              </a:rPr>
              <a:t> </a:t>
            </a:r>
            <a:r>
              <a:rPr lang="en-US" err="1">
                <a:solidFill>
                  <a:schemeClr val="bg1"/>
                </a:solidFill>
                <a:ea typeface="+mn-lt"/>
                <a:cs typeface="+mn-lt"/>
              </a:rPr>
              <a:t>Peraturan</a:t>
            </a:r>
            <a:r>
              <a:rPr lang="en-US">
                <a:solidFill>
                  <a:schemeClr val="bg1"/>
                </a:solidFill>
                <a:ea typeface="+mn-lt"/>
                <a:cs typeface="+mn-lt"/>
              </a:rPr>
              <a:t> </a:t>
            </a:r>
            <a:r>
              <a:rPr lang="en-US" err="1">
                <a:solidFill>
                  <a:schemeClr val="bg1"/>
                </a:solidFill>
                <a:ea typeface="+mn-lt"/>
                <a:cs typeface="+mn-lt"/>
              </a:rPr>
              <a:t>Sebesar</a:t>
            </a:r>
            <a:r>
              <a:rPr lang="en-US">
                <a:solidFill>
                  <a:schemeClr val="bg1"/>
                </a:solidFill>
                <a:ea typeface="+mn-lt"/>
                <a:cs typeface="+mn-lt"/>
              </a:rPr>
              <a:t> 25% dan 50%</a:t>
            </a:r>
            <a:endParaRPr lang="id-ID">
              <a:solidFill>
                <a:schemeClr val="bg1"/>
              </a:solidFill>
              <a:cs typeface="Calibri"/>
            </a:endParaRPr>
          </a:p>
          <a:p>
            <a:pPr>
              <a:buNone/>
            </a:pPr>
            <a:endParaRPr lang="en-US">
              <a:solidFill>
                <a:schemeClr val="bg1"/>
              </a:solidFill>
              <a:ea typeface="+mn-lt"/>
              <a:cs typeface="+mn-lt"/>
            </a:endParaRPr>
          </a:p>
          <a:p>
            <a:pPr marL="0" indent="0">
              <a:buNone/>
            </a:pPr>
            <a:endParaRPr lang="en-US" sz="2000">
              <a:solidFill>
                <a:schemeClr val="bg1">
                  <a:alpha val="60000"/>
                </a:schemeClr>
              </a:solidFill>
              <a:cs typeface="Calibri" panose="020F0502020204030204"/>
            </a:endParaRPr>
          </a:p>
          <a:p>
            <a:endParaRPr lang="en-US" sz="2000">
              <a:solidFill>
                <a:schemeClr val="bg1">
                  <a:alpha val="60000"/>
                </a:schemeClr>
              </a:solidFill>
              <a:cs typeface="Calibri" panose="020F0502020204030204"/>
            </a:endParaRPr>
          </a:p>
        </p:txBody>
      </p:sp>
      <p:pic>
        <p:nvPicPr>
          <p:cNvPr id="4" name="Gambar 4" descr="Sebuah gambar berisi meja&#10;&#10;Deskripsi dibuat secara otomatis">
            <a:extLst>
              <a:ext uri="{FF2B5EF4-FFF2-40B4-BE49-F238E27FC236}">
                <a16:creationId xmlns:a16="http://schemas.microsoft.com/office/drawing/2014/main" id="{E369BD35-85B2-1B34-3226-83E21EFAD03C}"/>
              </a:ext>
            </a:extLst>
          </p:cNvPr>
          <p:cNvPicPr>
            <a:picLocks noChangeAspect="1"/>
          </p:cNvPicPr>
          <p:nvPr/>
        </p:nvPicPr>
        <p:blipFill>
          <a:blip r:embed="rId2"/>
          <a:stretch>
            <a:fillRect/>
          </a:stretch>
        </p:blipFill>
        <p:spPr>
          <a:xfrm>
            <a:off x="5900057" y="780962"/>
            <a:ext cx="5297714" cy="1725562"/>
          </a:xfrm>
          <a:prstGeom prst="rect">
            <a:avLst/>
          </a:prstGeom>
        </p:spPr>
      </p:pic>
      <p:pic>
        <p:nvPicPr>
          <p:cNvPr id="5" name="Gambar 5" descr="Sebuah gambar berisi meja&#10;&#10;Deskripsi dibuat secara otomatis">
            <a:extLst>
              <a:ext uri="{FF2B5EF4-FFF2-40B4-BE49-F238E27FC236}">
                <a16:creationId xmlns:a16="http://schemas.microsoft.com/office/drawing/2014/main" id="{F596E409-04F1-84ED-90FD-3AC405E39CE2}"/>
              </a:ext>
            </a:extLst>
          </p:cNvPr>
          <p:cNvPicPr>
            <a:picLocks noChangeAspect="1"/>
          </p:cNvPicPr>
          <p:nvPr/>
        </p:nvPicPr>
        <p:blipFill>
          <a:blip r:embed="rId3"/>
          <a:stretch>
            <a:fillRect/>
          </a:stretch>
        </p:blipFill>
        <p:spPr>
          <a:xfrm>
            <a:off x="5900057" y="2391635"/>
            <a:ext cx="5297714" cy="3003644"/>
          </a:xfrm>
          <a:prstGeom prst="rect">
            <a:avLst/>
          </a:prstGeom>
        </p:spPr>
      </p:pic>
    </p:spTree>
    <p:extLst>
      <p:ext uri="{BB962C8B-B14F-4D97-AF65-F5344CB8AC3E}">
        <p14:creationId xmlns:p14="http://schemas.microsoft.com/office/powerpoint/2010/main" val="340217683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47" name="Freeform: Shape 46">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Judul 1">
            <a:extLst>
              <a:ext uri="{FF2B5EF4-FFF2-40B4-BE49-F238E27FC236}">
                <a16:creationId xmlns:a16="http://schemas.microsoft.com/office/drawing/2014/main" id="{D9AFC000-E552-6C4B-16C9-471AEDF6187F}"/>
              </a:ext>
            </a:extLst>
          </p:cNvPr>
          <p:cNvSpPr>
            <a:spLocks noGrp="1"/>
          </p:cNvSpPr>
          <p:nvPr>
            <p:ph type="title"/>
          </p:nvPr>
        </p:nvSpPr>
        <p:spPr>
          <a:xfrm>
            <a:off x="765051" y="662400"/>
            <a:ext cx="3384000" cy="1492132"/>
          </a:xfrm>
        </p:spPr>
        <p:txBody>
          <a:bodyPr anchor="t">
            <a:normAutofit/>
          </a:bodyPr>
          <a:lstStyle/>
          <a:p>
            <a:r>
              <a:rPr lang="id-ID">
                <a:solidFill>
                  <a:schemeClr val="bg1"/>
                </a:solidFill>
                <a:cs typeface="Calibri Light"/>
              </a:rPr>
              <a:t>Skenario 3</a:t>
            </a:r>
            <a:endParaRPr lang="id-ID">
              <a:solidFill>
                <a:schemeClr val="bg1"/>
              </a:solidFill>
            </a:endParaRPr>
          </a:p>
        </p:txBody>
      </p:sp>
      <p:sp>
        <p:nvSpPr>
          <p:cNvPr id="38" name="Content Placeholder 7">
            <a:extLst>
              <a:ext uri="{FF2B5EF4-FFF2-40B4-BE49-F238E27FC236}">
                <a16:creationId xmlns:a16="http://schemas.microsoft.com/office/drawing/2014/main" id="{47427C8C-F382-7718-0612-928C9C101253}"/>
              </a:ext>
            </a:extLst>
          </p:cNvPr>
          <p:cNvSpPr>
            <a:spLocks noGrp="1"/>
          </p:cNvSpPr>
          <p:nvPr>
            <p:ph idx="1"/>
          </p:nvPr>
        </p:nvSpPr>
        <p:spPr>
          <a:xfrm>
            <a:off x="765051" y="2286000"/>
            <a:ext cx="3732342" cy="3844800"/>
          </a:xfrm>
        </p:spPr>
        <p:txBody>
          <a:bodyPr vert="horz" lIns="91440" tIns="45720" rIns="91440" bIns="45720" rtlCol="0" anchor="t">
            <a:normAutofit/>
          </a:bodyPr>
          <a:lstStyle/>
          <a:p>
            <a:pPr>
              <a:buNone/>
            </a:pPr>
            <a:r>
              <a:rPr lang="en-US">
                <a:solidFill>
                  <a:schemeClr val="bg1"/>
                </a:solidFill>
                <a:ea typeface="+mn-lt"/>
                <a:cs typeface="+mn-lt"/>
              </a:rPr>
              <a:t>   Data </a:t>
            </a:r>
            <a:r>
              <a:rPr lang="en-US" err="1">
                <a:solidFill>
                  <a:schemeClr val="bg1"/>
                </a:solidFill>
                <a:ea typeface="+mn-lt"/>
                <a:cs typeface="+mn-lt"/>
              </a:rPr>
              <a:t>Simulasi</a:t>
            </a:r>
            <a:r>
              <a:rPr lang="en-US">
                <a:solidFill>
                  <a:schemeClr val="bg1"/>
                </a:solidFill>
                <a:ea typeface="+mn-lt"/>
                <a:cs typeface="+mn-lt"/>
              </a:rPr>
              <a:t> </a:t>
            </a:r>
            <a:r>
              <a:rPr lang="en-US" err="1">
                <a:solidFill>
                  <a:schemeClr val="bg1"/>
                </a:solidFill>
                <a:ea typeface="+mn-lt"/>
                <a:cs typeface="+mn-lt"/>
              </a:rPr>
              <a:t>dengan</a:t>
            </a:r>
            <a:r>
              <a:rPr lang="en-US">
                <a:solidFill>
                  <a:schemeClr val="bg1"/>
                </a:solidFill>
                <a:ea typeface="+mn-lt"/>
                <a:cs typeface="+mn-lt"/>
              </a:rPr>
              <a:t> </a:t>
            </a:r>
            <a:r>
              <a:rPr lang="en-US" err="1">
                <a:solidFill>
                  <a:schemeClr val="bg1"/>
                </a:solidFill>
                <a:ea typeface="+mn-lt"/>
                <a:cs typeface="+mn-lt"/>
              </a:rPr>
              <a:t>Keketatan</a:t>
            </a:r>
            <a:r>
              <a:rPr lang="en-US">
                <a:solidFill>
                  <a:schemeClr val="bg1"/>
                </a:solidFill>
                <a:ea typeface="+mn-lt"/>
                <a:cs typeface="+mn-lt"/>
              </a:rPr>
              <a:t> </a:t>
            </a:r>
            <a:r>
              <a:rPr lang="en-US" err="1">
                <a:solidFill>
                  <a:schemeClr val="bg1"/>
                </a:solidFill>
                <a:ea typeface="+mn-lt"/>
                <a:cs typeface="+mn-lt"/>
              </a:rPr>
              <a:t>Peraturan</a:t>
            </a:r>
            <a:r>
              <a:rPr lang="en-US">
                <a:solidFill>
                  <a:schemeClr val="bg1"/>
                </a:solidFill>
                <a:ea typeface="+mn-lt"/>
                <a:cs typeface="+mn-lt"/>
              </a:rPr>
              <a:t> </a:t>
            </a:r>
            <a:r>
              <a:rPr lang="en-US" err="1">
                <a:solidFill>
                  <a:schemeClr val="bg1"/>
                </a:solidFill>
                <a:ea typeface="+mn-lt"/>
                <a:cs typeface="+mn-lt"/>
              </a:rPr>
              <a:t>Sebesar</a:t>
            </a:r>
            <a:r>
              <a:rPr lang="en-US">
                <a:solidFill>
                  <a:schemeClr val="bg1"/>
                </a:solidFill>
                <a:ea typeface="+mn-lt"/>
                <a:cs typeface="+mn-lt"/>
              </a:rPr>
              <a:t> 75% dan 100%</a:t>
            </a:r>
            <a:endParaRPr lang="id-ID">
              <a:solidFill>
                <a:schemeClr val="bg1"/>
              </a:solidFill>
              <a:cs typeface="Calibri"/>
            </a:endParaRPr>
          </a:p>
          <a:p>
            <a:pPr>
              <a:buNone/>
            </a:pPr>
            <a:endParaRPr lang="en-US">
              <a:solidFill>
                <a:schemeClr val="bg1"/>
              </a:solidFill>
              <a:ea typeface="+mn-lt"/>
              <a:cs typeface="+mn-lt"/>
            </a:endParaRPr>
          </a:p>
          <a:p>
            <a:pPr marL="0" indent="0">
              <a:buNone/>
            </a:pPr>
            <a:endParaRPr lang="en-US" sz="2000">
              <a:solidFill>
                <a:schemeClr val="bg1">
                  <a:alpha val="60000"/>
                </a:schemeClr>
              </a:solidFill>
              <a:cs typeface="Calibri" panose="020F0502020204030204"/>
            </a:endParaRPr>
          </a:p>
          <a:p>
            <a:endParaRPr lang="en-US" sz="2000">
              <a:solidFill>
                <a:schemeClr val="bg1">
                  <a:alpha val="60000"/>
                </a:schemeClr>
              </a:solidFill>
              <a:cs typeface="Calibri" panose="020F0502020204030204"/>
            </a:endParaRPr>
          </a:p>
        </p:txBody>
      </p:sp>
      <p:pic>
        <p:nvPicPr>
          <p:cNvPr id="2" name="Gambar 2" descr="Sebuah gambar berisi meja&#10;&#10;Deskripsi dibuat secara otomatis">
            <a:extLst>
              <a:ext uri="{FF2B5EF4-FFF2-40B4-BE49-F238E27FC236}">
                <a16:creationId xmlns:a16="http://schemas.microsoft.com/office/drawing/2014/main" id="{CA553E82-11A6-888D-5994-597C97D275CD}"/>
              </a:ext>
            </a:extLst>
          </p:cNvPr>
          <p:cNvPicPr>
            <a:picLocks noChangeAspect="1"/>
          </p:cNvPicPr>
          <p:nvPr/>
        </p:nvPicPr>
        <p:blipFill>
          <a:blip r:embed="rId2"/>
          <a:stretch>
            <a:fillRect/>
          </a:stretch>
        </p:blipFill>
        <p:spPr>
          <a:xfrm>
            <a:off x="5392057" y="843385"/>
            <a:ext cx="6183085" cy="5294600"/>
          </a:xfrm>
          <a:prstGeom prst="rect">
            <a:avLst/>
          </a:prstGeom>
        </p:spPr>
      </p:pic>
    </p:spTree>
    <p:extLst>
      <p:ext uri="{BB962C8B-B14F-4D97-AF65-F5344CB8AC3E}">
        <p14:creationId xmlns:p14="http://schemas.microsoft.com/office/powerpoint/2010/main" val="3335976351"/>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Judul 1">
            <a:extLst>
              <a:ext uri="{FF2B5EF4-FFF2-40B4-BE49-F238E27FC236}">
                <a16:creationId xmlns:a16="http://schemas.microsoft.com/office/drawing/2014/main" id="{0D0AF430-DEA0-0156-526E-C647FB6D8642}"/>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a:solidFill>
                  <a:srgbClr val="FFFFFF"/>
                </a:solidFill>
                <a:cs typeface="Calibri Light"/>
              </a:rPr>
              <a:t>KESIMPULAN</a:t>
            </a:r>
            <a:endParaRPr lang="en-US" sz="8000" kern="1200">
              <a:solidFill>
                <a:srgbClr val="FFFFFF"/>
              </a:solidFill>
              <a:latin typeface="+mj-lt"/>
              <a:cs typeface="Calibri Light"/>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638830890"/>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Judul 1">
            <a:extLst>
              <a:ext uri="{FF2B5EF4-FFF2-40B4-BE49-F238E27FC236}">
                <a16:creationId xmlns:a16="http://schemas.microsoft.com/office/drawing/2014/main" id="{3D85563E-82A0-5F89-69B9-41331FEDEABF}"/>
              </a:ext>
            </a:extLst>
          </p:cNvPr>
          <p:cNvSpPr>
            <a:spLocks noGrp="1"/>
          </p:cNvSpPr>
          <p:nvPr>
            <p:ph type="title"/>
          </p:nvPr>
        </p:nvSpPr>
        <p:spPr>
          <a:xfrm>
            <a:off x="958506" y="800392"/>
            <a:ext cx="10264697" cy="1212102"/>
          </a:xfrm>
        </p:spPr>
        <p:txBody>
          <a:bodyPr>
            <a:normAutofit/>
          </a:bodyPr>
          <a:lstStyle/>
          <a:p>
            <a:endParaRPr lang="id-ID" sz="4000">
              <a:solidFill>
                <a:srgbClr val="FFFFFF"/>
              </a:solidFill>
            </a:endParaRPr>
          </a:p>
        </p:txBody>
      </p:sp>
      <p:sp>
        <p:nvSpPr>
          <p:cNvPr id="18" name="Tampungan Konten 2">
            <a:extLst>
              <a:ext uri="{FF2B5EF4-FFF2-40B4-BE49-F238E27FC236}">
                <a16:creationId xmlns:a16="http://schemas.microsoft.com/office/drawing/2014/main" id="{D1EF6A65-0205-F17D-734C-D210122A3B12}"/>
              </a:ext>
            </a:extLst>
          </p:cNvPr>
          <p:cNvSpPr>
            <a:spLocks noGrp="1"/>
          </p:cNvSpPr>
          <p:nvPr>
            <p:ph idx="1"/>
          </p:nvPr>
        </p:nvSpPr>
        <p:spPr>
          <a:xfrm>
            <a:off x="1367624" y="2490436"/>
            <a:ext cx="9708995" cy="3567173"/>
          </a:xfrm>
        </p:spPr>
        <p:txBody>
          <a:bodyPr vert="horz" lIns="91440" tIns="45720" rIns="91440" bIns="45720" rtlCol="0" anchor="ctr">
            <a:noAutofit/>
          </a:bodyPr>
          <a:lstStyle/>
          <a:p>
            <a:pPr marL="342900" indent="-342900" algn="just">
              <a:buAutoNum type="arabicPeriod"/>
            </a:pPr>
            <a:r>
              <a:rPr lang="id-ID" sz="1700">
                <a:ea typeface="+mn-lt"/>
                <a:cs typeface="+mn-lt"/>
              </a:rPr>
              <a:t>Persebaran gajah berjenis kelamin jantan dan betina dalam kurun waktu 50 tahun adalah seimbang, dengan kondisi peraturan yang tidak ketat dan jumlah pemburu yang tidak ada serta terjadi konflik menunjukkan penurunan drastis kematian dan kelahiran gajah Sumatera. </a:t>
            </a:r>
            <a:endParaRPr lang="id-ID" sz="1700">
              <a:cs typeface="Calibri" panose="020F0502020204030204"/>
            </a:endParaRPr>
          </a:p>
          <a:p>
            <a:pPr marL="342900" indent="-342900" algn="just">
              <a:buAutoNum type="arabicPeriod"/>
            </a:pPr>
            <a:r>
              <a:rPr lang="id-ID" sz="1700">
                <a:ea typeface="+mn-lt"/>
                <a:cs typeface="+mn-lt"/>
              </a:rPr>
              <a:t>Pada pertumbuhan pemburuan gajah menunjukkan bahwa semakin tinggi </a:t>
            </a:r>
            <a:r>
              <a:rPr lang="id-ID" sz="1700" err="1">
                <a:ea typeface="+mn-lt"/>
                <a:cs typeface="+mn-lt"/>
              </a:rPr>
              <a:t>nya</a:t>
            </a:r>
            <a:r>
              <a:rPr lang="id-ID" sz="1700">
                <a:ea typeface="+mn-lt"/>
                <a:cs typeface="+mn-lt"/>
              </a:rPr>
              <a:t> pemburuan maka tingkat kematian semakin meningkat dan penurunan populasi menjadi sangat turun yang artinya dapat mengakibatkan kepunahan gajah Sumatera. </a:t>
            </a:r>
            <a:endParaRPr lang="id-ID" sz="1700">
              <a:cs typeface="Calibri" panose="020F0502020204030204"/>
            </a:endParaRPr>
          </a:p>
          <a:p>
            <a:pPr marL="342900" indent="-342900" algn="just">
              <a:buAutoNum type="arabicPeriod"/>
            </a:pPr>
            <a:r>
              <a:rPr lang="id-ID" sz="1700">
                <a:ea typeface="+mn-lt"/>
                <a:cs typeface="+mn-lt"/>
              </a:rPr>
              <a:t>Dengan diberlakukannya tingkat keketatan peraturan dan pengawasan hutan yang tertib dari 25% dan 50% menunjukkan perubahan signifikan pada tingkat kelahiran gajah yang meningkat, sedangkan pada tingkat 75% dan 100% tidak menunjukkan signifikan tingkat kelahiran karena pemburu sudah memiliki adaptasi terhadap pola ketertiban habitat dan konflik yang tidak dapat dihindari yang ditandai dengan kematian gajah yang tidak signifikan  turun, artinya semakin tumbuhnya populasi gajah akan semakin berlangsung besar pula konflik yang mengakibatkan angka kelahiran semakin kecil.</a:t>
            </a:r>
            <a:endParaRPr lang="id-ID" sz="1700">
              <a:cs typeface="Calibri"/>
            </a:endParaRPr>
          </a:p>
          <a:p>
            <a:endParaRPr lang="id-ID" sz="1700">
              <a:cs typeface="Calibri"/>
            </a:endParaRPr>
          </a:p>
          <a:p>
            <a:endParaRPr lang="id-ID" sz="1700">
              <a:cs typeface="Calibri"/>
            </a:endParaRPr>
          </a:p>
        </p:txBody>
      </p:sp>
    </p:spTree>
    <p:extLst>
      <p:ext uri="{BB962C8B-B14F-4D97-AF65-F5344CB8AC3E}">
        <p14:creationId xmlns:p14="http://schemas.microsoft.com/office/powerpoint/2010/main" val="3664181369"/>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653FA422-5F15-558A-777A-DD56753CDE75}"/>
              </a:ext>
            </a:extLst>
          </p:cNvPr>
          <p:cNvSpPr>
            <a:spLocks noGrp="1"/>
          </p:cNvSpPr>
          <p:nvPr>
            <p:ph type="title"/>
          </p:nvPr>
        </p:nvSpPr>
        <p:spPr>
          <a:xfrm>
            <a:off x="6590662" y="3179261"/>
            <a:ext cx="4805996" cy="2385686"/>
          </a:xfrm>
        </p:spPr>
        <p:txBody>
          <a:bodyPr vert="horz" lIns="91440" tIns="45720" rIns="91440" bIns="45720" rtlCol="0" anchor="t">
            <a:normAutofit/>
          </a:bodyPr>
          <a:lstStyle/>
          <a:p>
            <a:r>
              <a:rPr lang="en-US" sz="6600" kern="1200">
                <a:solidFill>
                  <a:srgbClr val="002060"/>
                </a:solidFill>
                <a:latin typeface="+mj-lt"/>
                <a:ea typeface="+mj-ea"/>
                <a:cs typeface="+mj-cs"/>
              </a:rPr>
              <a:t>THANK YOU</a:t>
            </a:r>
            <a:endParaRPr lang="en-US" sz="6600" kern="1200">
              <a:solidFill>
                <a:srgbClr val="002060"/>
              </a:solidFill>
              <a:latin typeface="+mj-lt"/>
              <a:cs typeface="Calibri Light"/>
            </a:endParaRPr>
          </a:p>
        </p:txBody>
      </p:sp>
      <p:pic>
        <p:nvPicPr>
          <p:cNvPr id="48" name="Graphic 47" descr="Smiling Face with No Fill">
            <a:extLst>
              <a:ext uri="{FF2B5EF4-FFF2-40B4-BE49-F238E27FC236}">
                <a16:creationId xmlns:a16="http://schemas.microsoft.com/office/drawing/2014/main" id="{E6A48906-2C2C-6A1D-7BF9-B10D8BD0B2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55" name="Group 5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56" name="Freeform: Shape 5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772628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ambar 7" descr="Sebuah gambar berisi peta&#10;&#10;Deskripsi dibuat secara otomatis">
            <a:extLst>
              <a:ext uri="{FF2B5EF4-FFF2-40B4-BE49-F238E27FC236}">
                <a16:creationId xmlns:a16="http://schemas.microsoft.com/office/drawing/2014/main" id="{43B8F435-01E1-70A7-37A5-13B82E854D24}"/>
              </a:ext>
            </a:extLst>
          </p:cNvPr>
          <p:cNvPicPr>
            <a:picLocks noGrp="1" noChangeAspect="1"/>
          </p:cNvPicPr>
          <p:nvPr>
            <p:ph sz="half" idx="1"/>
          </p:nvPr>
        </p:nvPicPr>
        <p:blipFill rotWithShape="1">
          <a:blip r:embed="rId2"/>
          <a:srcRect b="1130"/>
          <a:stretch/>
        </p:blipFill>
        <p:spPr>
          <a:xfrm>
            <a:off x="1" y="10"/>
            <a:ext cx="6936390" cy="6857990"/>
          </a:xfrm>
          <a:prstGeom prst="rect">
            <a:avLst/>
          </a:prstGeom>
        </p:spPr>
      </p:pic>
      <p:graphicFrame>
        <p:nvGraphicFramePr>
          <p:cNvPr id="32" name="Tampungan Konten 5">
            <a:extLst>
              <a:ext uri="{FF2B5EF4-FFF2-40B4-BE49-F238E27FC236}">
                <a16:creationId xmlns:a16="http://schemas.microsoft.com/office/drawing/2014/main" id="{07D60DA7-0436-CE31-17CF-3E5E1CE89738}"/>
              </a:ext>
            </a:extLst>
          </p:cNvPr>
          <p:cNvGraphicFramePr>
            <a:graphicFrameLocks noGrp="1"/>
          </p:cNvGraphicFramePr>
          <p:nvPr>
            <p:ph sz="half" idx="2"/>
          </p:nvPr>
        </p:nvGraphicFramePr>
        <p:xfrm>
          <a:off x="7430969" y="680163"/>
          <a:ext cx="4296640" cy="519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1306574"/>
      </p:ext>
    </p:extLst>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ree, outdoor, reptile, elephant&#10;&#10;Description automatically generated">
            <a:extLst>
              <a:ext uri="{FF2B5EF4-FFF2-40B4-BE49-F238E27FC236}">
                <a16:creationId xmlns:a16="http://schemas.microsoft.com/office/drawing/2014/main" id="{6DAB5F7E-DD09-2D48-E839-A0A36974563A}"/>
              </a:ext>
            </a:extLst>
          </p:cNvPr>
          <p:cNvPicPr>
            <a:picLocks noGrp="1" noChangeAspect="1"/>
          </p:cNvPicPr>
          <p:nvPr>
            <p:ph idx="1"/>
          </p:nvPr>
        </p:nvPicPr>
        <p:blipFill rotWithShape="1">
          <a:blip r:embed="rId2"/>
          <a:srcRect/>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D8B6B97-850A-5859-6AA1-68A3E66BB606}"/>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cs typeface="Calibri Light"/>
              </a:rPr>
              <a:t>Angka </a:t>
            </a:r>
            <a:r>
              <a:rPr lang="en-US" sz="3600" err="1">
                <a:cs typeface="Calibri Light"/>
              </a:rPr>
              <a:t>Kematian</a:t>
            </a:r>
            <a:r>
              <a:rPr lang="en-US" sz="3600">
                <a:cs typeface="Calibri Light"/>
              </a:rPr>
              <a:t> Gajah Sumatera</a:t>
            </a:r>
            <a:endParaRPr lang="en-US" sz="3600"/>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7BBC81F-79B5-6F23-CC25-803DD16B2875}"/>
              </a:ext>
            </a:extLst>
          </p:cNvPr>
          <p:cNvSpPr txBox="1"/>
          <p:nvPr/>
        </p:nvSpPr>
        <p:spPr>
          <a:xfrm>
            <a:off x="525516" y="3417573"/>
            <a:ext cx="4593021"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a:t>Total </a:t>
            </a:r>
            <a:r>
              <a:rPr lang="en-US" sz="2400" err="1"/>
              <a:t>dari</a:t>
            </a:r>
            <a:r>
              <a:rPr lang="en-US" sz="2400"/>
              <a:t> 2016 </a:t>
            </a:r>
            <a:r>
              <a:rPr lang="en-US" sz="2400" err="1"/>
              <a:t>hingga</a:t>
            </a:r>
            <a:r>
              <a:rPr lang="en-US" sz="2400"/>
              <a:t> September 2020 </a:t>
            </a:r>
            <a:r>
              <a:rPr lang="en-US" sz="2400" err="1"/>
              <a:t>ada</a:t>
            </a:r>
            <a:r>
              <a:rPr lang="en-US" sz="2400"/>
              <a:t> 44 </a:t>
            </a:r>
            <a:r>
              <a:rPr lang="en-US" sz="2400" err="1"/>
              <a:t>gajah</a:t>
            </a:r>
            <a:r>
              <a:rPr lang="en-US" sz="2400"/>
              <a:t> yang </a:t>
            </a:r>
            <a:r>
              <a:rPr lang="en-US" sz="2400" err="1"/>
              <a:t>mati</a:t>
            </a:r>
            <a:r>
              <a:rPr lang="en-US" sz="2400"/>
              <a:t>. </a:t>
            </a:r>
            <a:r>
              <a:rPr lang="en-US" sz="2400" err="1"/>
              <a:t>Kematian</a:t>
            </a:r>
            <a:r>
              <a:rPr lang="en-US" sz="2400"/>
              <a:t> </a:t>
            </a:r>
            <a:r>
              <a:rPr lang="en-US" sz="2400" err="1"/>
              <a:t>gajah</a:t>
            </a:r>
            <a:r>
              <a:rPr lang="en-US" sz="2400"/>
              <a:t> </a:t>
            </a:r>
            <a:r>
              <a:rPr lang="en-US" sz="2400" err="1"/>
              <a:t>itu</a:t>
            </a:r>
            <a:r>
              <a:rPr lang="en-US" sz="2400"/>
              <a:t> </a:t>
            </a:r>
            <a:r>
              <a:rPr lang="en-US" sz="2400" err="1"/>
              <a:t>dipengaruhi</a:t>
            </a:r>
            <a:r>
              <a:rPr lang="en-US" sz="2400"/>
              <a:t> </a:t>
            </a:r>
            <a:r>
              <a:rPr lang="en-US" sz="2400" err="1"/>
              <a:t>karena</a:t>
            </a:r>
            <a:r>
              <a:rPr lang="en-US" sz="2400"/>
              <a:t> </a:t>
            </a:r>
            <a:r>
              <a:rPr lang="en-US" sz="2400" err="1"/>
              <a:t>mati</a:t>
            </a:r>
            <a:r>
              <a:rPr lang="en-US" sz="2400"/>
              <a:t> </a:t>
            </a:r>
            <a:r>
              <a:rPr lang="en-US" sz="2400" err="1"/>
              <a:t>secara</a:t>
            </a:r>
            <a:r>
              <a:rPr lang="en-US" sz="2400"/>
              <a:t> </a:t>
            </a:r>
            <a:r>
              <a:rPr lang="en-US" sz="2400" err="1"/>
              <a:t>alami</a:t>
            </a:r>
            <a:r>
              <a:rPr lang="en-US" sz="2400"/>
              <a:t>, </a:t>
            </a:r>
            <a:r>
              <a:rPr lang="en-US" sz="2400" err="1"/>
              <a:t>hingga</a:t>
            </a:r>
            <a:r>
              <a:rPr lang="en-US" sz="2400"/>
              <a:t> </a:t>
            </a:r>
            <a:r>
              <a:rPr lang="en-US" sz="2400" err="1"/>
              <a:t>menjadi</a:t>
            </a:r>
            <a:r>
              <a:rPr lang="en-US" sz="2400"/>
              <a:t> korban </a:t>
            </a:r>
            <a:r>
              <a:rPr lang="en-US" sz="2400" err="1"/>
              <a:t>konflik</a:t>
            </a:r>
            <a:r>
              <a:rPr lang="en-US" sz="2400"/>
              <a:t> </a:t>
            </a:r>
            <a:r>
              <a:rPr lang="en-US" sz="2400" err="1"/>
              <a:t>atau</a:t>
            </a:r>
            <a:r>
              <a:rPr lang="en-US" sz="2400"/>
              <a:t> </a:t>
            </a:r>
            <a:r>
              <a:rPr lang="en-US" sz="2400" err="1"/>
              <a:t>bahkan</a:t>
            </a:r>
            <a:r>
              <a:rPr lang="en-US" sz="2400"/>
              <a:t> </a:t>
            </a:r>
            <a:r>
              <a:rPr lang="en-US" sz="2400" err="1"/>
              <a:t>diburu</a:t>
            </a:r>
            <a:r>
              <a:rPr lang="en-US" sz="2400"/>
              <a:t>.</a:t>
            </a:r>
          </a:p>
        </p:txBody>
      </p:sp>
    </p:spTree>
    <p:extLst>
      <p:ext uri="{BB962C8B-B14F-4D97-AF65-F5344CB8AC3E}">
        <p14:creationId xmlns:p14="http://schemas.microsoft.com/office/powerpoint/2010/main" val="2141697294"/>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tree, outdoor, reptile, elephant&#10;&#10;Description automatically generated">
            <a:extLst>
              <a:ext uri="{FF2B5EF4-FFF2-40B4-BE49-F238E27FC236}">
                <a16:creationId xmlns:a16="http://schemas.microsoft.com/office/drawing/2014/main" id="{6DAB5F7E-DD09-2D48-E839-A0A36974563A}"/>
              </a:ext>
            </a:extLst>
          </p:cNvPr>
          <p:cNvPicPr>
            <a:picLocks noGrp="1" noChangeAspect="1"/>
          </p:cNvPicPr>
          <p:nvPr>
            <p:ph idx="1"/>
          </p:nvPr>
        </p:nvPicPr>
        <p:blipFill rotWithShape="1">
          <a:blip r:embed="rId2"/>
          <a:srcRect l="16264" r="17508"/>
          <a:stretch/>
        </p:blipFill>
        <p:spPr>
          <a:xfrm>
            <a:off x="4117521" y="10"/>
            <a:ext cx="8074479" cy="6857990"/>
          </a:xfrm>
          <a:prstGeom prst="rect">
            <a:avLst/>
          </a:prstGeom>
        </p:spPr>
      </p:pic>
      <p:sp>
        <p:nvSpPr>
          <p:cNvPr id="24" name="Freeform: Shape 2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8B6B97-850A-5859-6AA1-68A3E66BB606}"/>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a:t>TUJUAN</a:t>
            </a:r>
          </a:p>
        </p:txBody>
      </p:sp>
      <p:sp>
        <p:nvSpPr>
          <p:cNvPr id="5" name="TextBox 4">
            <a:extLst>
              <a:ext uri="{FF2B5EF4-FFF2-40B4-BE49-F238E27FC236}">
                <a16:creationId xmlns:a16="http://schemas.microsoft.com/office/drawing/2014/main" id="{67BBC81F-79B5-6F23-CC25-803DD16B2875}"/>
              </a:ext>
            </a:extLst>
          </p:cNvPr>
          <p:cNvSpPr txBox="1"/>
          <p:nvPr/>
        </p:nvSpPr>
        <p:spPr>
          <a:xfrm>
            <a:off x="804672" y="2022601"/>
            <a:ext cx="4804139" cy="4154361"/>
          </a:xfr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indent="-342900">
              <a:lnSpc>
                <a:spcPct val="90000"/>
              </a:lnSpc>
              <a:spcAft>
                <a:spcPts val="600"/>
              </a:spcAft>
              <a:buFont typeface="Arial"/>
              <a:buChar char="•"/>
            </a:pPr>
            <a:r>
              <a:rPr lang="en-US" sz="2000" err="1">
                <a:ea typeface="+mn-lt"/>
                <a:cs typeface="+mn-lt"/>
              </a:rPr>
              <a:t>Untuk</a:t>
            </a:r>
            <a:r>
              <a:rPr lang="en-US" sz="2000">
                <a:ea typeface="+mn-lt"/>
                <a:cs typeface="+mn-lt"/>
              </a:rPr>
              <a:t> </a:t>
            </a:r>
            <a:r>
              <a:rPr lang="en-US" sz="2000" err="1">
                <a:ea typeface="+mn-lt"/>
                <a:cs typeface="+mn-lt"/>
              </a:rPr>
              <a:t>mendapatkan</a:t>
            </a:r>
            <a:r>
              <a:rPr lang="en-US" sz="2000">
                <a:ea typeface="+mn-lt"/>
                <a:cs typeface="+mn-lt"/>
              </a:rPr>
              <a:t> </a:t>
            </a:r>
            <a:r>
              <a:rPr lang="en-US" sz="2000" err="1">
                <a:ea typeface="+mn-lt"/>
                <a:cs typeface="+mn-lt"/>
              </a:rPr>
              <a:t>simulasi</a:t>
            </a:r>
            <a:r>
              <a:rPr lang="en-US" sz="2000">
                <a:ea typeface="+mn-lt"/>
                <a:cs typeface="+mn-lt"/>
              </a:rPr>
              <a:t> model ABM </a:t>
            </a:r>
            <a:r>
              <a:rPr lang="en-US" sz="2000" err="1">
                <a:ea typeface="+mn-lt"/>
                <a:cs typeface="+mn-lt"/>
              </a:rPr>
              <a:t>perburuan</a:t>
            </a:r>
            <a:r>
              <a:rPr lang="en-US" sz="2000">
                <a:ea typeface="+mn-lt"/>
                <a:cs typeface="+mn-lt"/>
              </a:rPr>
              <a:t> </a:t>
            </a:r>
            <a:r>
              <a:rPr lang="en-US" sz="2000" err="1">
                <a:ea typeface="+mn-lt"/>
                <a:cs typeface="+mn-lt"/>
              </a:rPr>
              <a:t>gajah</a:t>
            </a:r>
            <a:r>
              <a:rPr lang="en-US" sz="2000">
                <a:ea typeface="+mn-lt"/>
                <a:cs typeface="+mn-lt"/>
              </a:rPr>
              <a:t> di </a:t>
            </a:r>
            <a:r>
              <a:rPr lang="en-US" sz="2000" err="1">
                <a:ea typeface="+mn-lt"/>
                <a:cs typeface="+mn-lt"/>
              </a:rPr>
              <a:t>pulau</a:t>
            </a:r>
            <a:r>
              <a:rPr lang="en-US" sz="2000">
                <a:ea typeface="+mn-lt"/>
                <a:cs typeface="+mn-lt"/>
              </a:rPr>
              <a:t> Sumatera </a:t>
            </a:r>
            <a:r>
              <a:rPr lang="en-US" sz="2000" err="1">
                <a:ea typeface="+mn-lt"/>
                <a:cs typeface="+mn-lt"/>
              </a:rPr>
              <a:t>dengan</a:t>
            </a:r>
            <a:r>
              <a:rPr lang="en-US" sz="2000">
                <a:ea typeface="+mn-lt"/>
                <a:cs typeface="+mn-lt"/>
              </a:rPr>
              <a:t> </a:t>
            </a:r>
            <a:r>
              <a:rPr lang="en-US" sz="2000" err="1">
                <a:ea typeface="+mn-lt"/>
                <a:cs typeface="+mn-lt"/>
              </a:rPr>
              <a:t>mempertimbangkan</a:t>
            </a:r>
            <a:r>
              <a:rPr lang="en-US" sz="2000">
                <a:ea typeface="+mn-lt"/>
                <a:cs typeface="+mn-lt"/>
              </a:rPr>
              <a:t> </a:t>
            </a:r>
            <a:r>
              <a:rPr lang="en-US" sz="2000" err="1">
                <a:ea typeface="+mn-lt"/>
                <a:cs typeface="+mn-lt"/>
              </a:rPr>
              <a:t>beberapa</a:t>
            </a:r>
            <a:r>
              <a:rPr lang="en-US" sz="2000">
                <a:ea typeface="+mn-lt"/>
                <a:cs typeface="+mn-lt"/>
              </a:rPr>
              <a:t> </a:t>
            </a:r>
            <a:r>
              <a:rPr lang="en-US" sz="2000" err="1">
                <a:ea typeface="+mn-lt"/>
                <a:cs typeface="+mn-lt"/>
              </a:rPr>
              <a:t>komponen</a:t>
            </a:r>
            <a:r>
              <a:rPr lang="en-US" sz="2000">
                <a:ea typeface="+mn-lt"/>
                <a:cs typeface="+mn-lt"/>
              </a:rPr>
              <a:t> </a:t>
            </a:r>
            <a:r>
              <a:rPr lang="en-US" sz="2000" err="1">
                <a:ea typeface="+mn-lt"/>
                <a:cs typeface="+mn-lt"/>
              </a:rPr>
              <a:t>seperti</a:t>
            </a:r>
            <a:r>
              <a:rPr lang="en-US" sz="2000">
                <a:ea typeface="+mn-lt"/>
                <a:cs typeface="+mn-lt"/>
              </a:rPr>
              <a:t> </a:t>
            </a:r>
            <a:r>
              <a:rPr lang="en-US" sz="2000" err="1">
                <a:ea typeface="+mn-lt"/>
                <a:cs typeface="+mn-lt"/>
              </a:rPr>
              <a:t>umur</a:t>
            </a:r>
            <a:r>
              <a:rPr lang="en-US" sz="2000">
                <a:ea typeface="+mn-lt"/>
                <a:cs typeface="+mn-lt"/>
              </a:rPr>
              <a:t> </a:t>
            </a:r>
            <a:r>
              <a:rPr lang="en-US" sz="2000" err="1">
                <a:ea typeface="+mn-lt"/>
                <a:cs typeface="+mn-lt"/>
              </a:rPr>
              <a:t>gajah</a:t>
            </a:r>
            <a:r>
              <a:rPr lang="en-US" sz="2000">
                <a:ea typeface="+mn-lt"/>
                <a:cs typeface="+mn-lt"/>
              </a:rPr>
              <a:t>, </a:t>
            </a:r>
            <a:r>
              <a:rPr lang="en-US" sz="2000" err="1">
                <a:ea typeface="+mn-lt"/>
                <a:cs typeface="+mn-lt"/>
              </a:rPr>
              <a:t>jumlah</a:t>
            </a:r>
            <a:r>
              <a:rPr lang="en-US" sz="2000">
                <a:ea typeface="+mn-lt"/>
                <a:cs typeface="+mn-lt"/>
              </a:rPr>
              <a:t> </a:t>
            </a:r>
            <a:r>
              <a:rPr lang="en-US" sz="2000" err="1">
                <a:ea typeface="+mn-lt"/>
                <a:cs typeface="+mn-lt"/>
              </a:rPr>
              <a:t>pemburu</a:t>
            </a:r>
            <a:r>
              <a:rPr lang="en-US" sz="2000">
                <a:ea typeface="+mn-lt"/>
                <a:cs typeface="+mn-lt"/>
              </a:rPr>
              <a:t>,</a:t>
            </a:r>
            <a:r>
              <a:rPr lang="id-ID" sz="2000">
                <a:ea typeface="+mn-lt"/>
                <a:cs typeface="+mn-lt"/>
              </a:rPr>
              <a:t> dan</a:t>
            </a:r>
            <a:r>
              <a:rPr lang="en-US" sz="2000">
                <a:ea typeface="+mn-lt"/>
                <a:cs typeface="+mn-lt"/>
              </a:rPr>
              <a:t> </a:t>
            </a:r>
            <a:r>
              <a:rPr lang="id-ID" sz="2000">
                <a:ea typeface="+mn-lt"/>
                <a:cs typeface="+mn-lt"/>
              </a:rPr>
              <a:t>jenis kelamin gajah</a:t>
            </a:r>
            <a:r>
              <a:rPr lang="en-US" sz="2000">
                <a:ea typeface="+mn-lt"/>
                <a:cs typeface="+mn-lt"/>
              </a:rPr>
              <a:t>. </a:t>
            </a:r>
            <a:endParaRPr lang="id-ID">
              <a:ea typeface="+mn-lt"/>
              <a:cs typeface="+mn-lt"/>
            </a:endParaRPr>
          </a:p>
          <a:p>
            <a:pPr marL="342900" indent="-342900">
              <a:lnSpc>
                <a:spcPct val="90000"/>
              </a:lnSpc>
              <a:spcAft>
                <a:spcPts val="600"/>
              </a:spcAft>
              <a:buFont typeface="Arial"/>
              <a:buChar char="•"/>
            </a:pPr>
            <a:r>
              <a:rPr lang="en-US" sz="2000">
                <a:ea typeface="+mn-lt"/>
                <a:cs typeface="+mn-lt"/>
              </a:rPr>
              <a:t>Untuk </a:t>
            </a:r>
            <a:r>
              <a:rPr lang="en-US" sz="2000" err="1">
                <a:ea typeface="+mn-lt"/>
                <a:cs typeface="+mn-lt"/>
              </a:rPr>
              <a:t>mendapatkan</a:t>
            </a:r>
            <a:r>
              <a:rPr lang="en-US" sz="2000">
                <a:ea typeface="+mn-lt"/>
                <a:cs typeface="+mn-lt"/>
              </a:rPr>
              <a:t> parameter </a:t>
            </a:r>
            <a:r>
              <a:rPr lang="en-US" sz="2000" err="1">
                <a:ea typeface="+mn-lt"/>
                <a:cs typeface="+mn-lt"/>
              </a:rPr>
              <a:t>jumlah</a:t>
            </a:r>
            <a:r>
              <a:rPr lang="en-US" sz="2000">
                <a:ea typeface="+mn-lt"/>
                <a:cs typeface="+mn-lt"/>
              </a:rPr>
              <a:t> </a:t>
            </a:r>
            <a:r>
              <a:rPr lang="en-US" sz="2000" err="1">
                <a:ea typeface="+mn-lt"/>
                <a:cs typeface="+mn-lt"/>
              </a:rPr>
              <a:t>populasi</a:t>
            </a:r>
            <a:r>
              <a:rPr lang="en-US" sz="2000">
                <a:ea typeface="+mn-lt"/>
                <a:cs typeface="+mn-lt"/>
              </a:rPr>
              <a:t> </a:t>
            </a:r>
            <a:r>
              <a:rPr lang="en-US" sz="2000" err="1">
                <a:ea typeface="+mn-lt"/>
                <a:cs typeface="+mn-lt"/>
              </a:rPr>
              <a:t>gajah</a:t>
            </a:r>
            <a:r>
              <a:rPr lang="en-US" sz="2000">
                <a:ea typeface="+mn-lt"/>
                <a:cs typeface="+mn-lt"/>
              </a:rPr>
              <a:t>, </a:t>
            </a:r>
            <a:r>
              <a:rPr lang="en-US" sz="2000" err="1">
                <a:ea typeface="+mn-lt"/>
                <a:cs typeface="+mn-lt"/>
              </a:rPr>
              <a:t>jumlah</a:t>
            </a:r>
            <a:r>
              <a:rPr lang="en-US" sz="2000">
                <a:ea typeface="+mn-lt"/>
                <a:cs typeface="+mn-lt"/>
              </a:rPr>
              <a:t> </a:t>
            </a:r>
            <a:r>
              <a:rPr lang="id-ID" sz="2000">
                <a:ea typeface="+mn-lt"/>
                <a:cs typeface="+mn-lt"/>
              </a:rPr>
              <a:t>kelahiran dan kematian dalam kurun waktu 50 tahun</a:t>
            </a:r>
            <a:r>
              <a:rPr lang="en-US" sz="2000">
                <a:ea typeface="+mn-lt"/>
                <a:cs typeface="+mn-lt"/>
              </a:rPr>
              <a:t> </a:t>
            </a:r>
            <a:r>
              <a:rPr lang="en-US" sz="2000" err="1">
                <a:ea typeface="+mn-lt"/>
                <a:cs typeface="+mn-lt"/>
              </a:rPr>
              <a:t>dengan</a:t>
            </a:r>
            <a:r>
              <a:rPr lang="en-US" sz="2000">
                <a:ea typeface="+mn-lt"/>
                <a:cs typeface="+mn-lt"/>
              </a:rPr>
              <a:t> </a:t>
            </a:r>
            <a:r>
              <a:rPr lang="en-US" sz="2000" err="1">
                <a:ea typeface="+mn-lt"/>
                <a:cs typeface="+mn-lt"/>
              </a:rPr>
              <a:t>kondisi</a:t>
            </a:r>
            <a:r>
              <a:rPr lang="en-US" sz="2000">
                <a:ea typeface="+mn-lt"/>
                <a:cs typeface="+mn-lt"/>
              </a:rPr>
              <a:t> </a:t>
            </a:r>
            <a:r>
              <a:rPr lang="id-ID" sz="2000">
                <a:ea typeface="+mn-lt"/>
                <a:cs typeface="+mn-lt"/>
              </a:rPr>
              <a:t>tingkat perburuan meningkat dan tingkat </a:t>
            </a:r>
            <a:r>
              <a:rPr lang="en-US" sz="2000" err="1">
                <a:ea typeface="+mn-lt"/>
                <a:cs typeface="+mn-lt"/>
              </a:rPr>
              <a:t>kebijakan</a:t>
            </a:r>
            <a:r>
              <a:rPr lang="id-ID" sz="2000">
                <a:ea typeface="+mn-lt"/>
                <a:cs typeface="+mn-lt"/>
              </a:rPr>
              <a:t> yang semakin</a:t>
            </a:r>
            <a:r>
              <a:rPr lang="en-US" sz="2000">
                <a:ea typeface="+mn-lt"/>
                <a:cs typeface="+mn-lt"/>
              </a:rPr>
              <a:t> </a:t>
            </a:r>
            <a:r>
              <a:rPr lang="en-US" sz="2000" err="1">
                <a:ea typeface="+mn-lt"/>
                <a:cs typeface="+mn-lt"/>
              </a:rPr>
              <a:t>ketat</a:t>
            </a:r>
            <a:r>
              <a:rPr lang="id-ID" sz="2000">
                <a:ea typeface="+mn-lt"/>
                <a:cs typeface="+mn-lt"/>
              </a:rPr>
              <a:t>.</a:t>
            </a:r>
            <a:endParaRPr lang="id-ID">
              <a:cs typeface="Calibri" panose="020F0502020204030204"/>
            </a:endParaRPr>
          </a:p>
          <a:p>
            <a:pPr>
              <a:lnSpc>
                <a:spcPct val="90000"/>
              </a:lnSpc>
              <a:spcAft>
                <a:spcPts val="600"/>
              </a:spcAft>
            </a:pPr>
            <a:endParaRPr lang="en-US" sz="2000">
              <a:cs typeface="Calibri"/>
            </a:endParaRPr>
          </a:p>
        </p:txBody>
      </p:sp>
    </p:spTree>
    <p:extLst>
      <p:ext uri="{BB962C8B-B14F-4D97-AF65-F5344CB8AC3E}">
        <p14:creationId xmlns:p14="http://schemas.microsoft.com/office/powerpoint/2010/main" val="3318681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A1B5CDBA-0CC2-87D4-5908-582C803F6667}"/>
              </a:ext>
            </a:extLst>
          </p:cNvPr>
          <p:cNvSpPr>
            <a:spLocks noGrp="1"/>
          </p:cNvSpPr>
          <p:nvPr>
            <p:ph type="title"/>
          </p:nvPr>
        </p:nvSpPr>
        <p:spPr>
          <a:xfrm>
            <a:off x="2311147" y="365760"/>
            <a:ext cx="7569706" cy="1288238"/>
          </a:xfrm>
        </p:spPr>
        <p:txBody>
          <a:bodyPr anchor="ctr">
            <a:normAutofit/>
          </a:bodyPr>
          <a:lstStyle/>
          <a:p>
            <a:pPr algn="ctr"/>
            <a:r>
              <a:rPr lang="id-ID">
                <a:cs typeface="Calibri Light"/>
              </a:rPr>
              <a:t>MANFAAT</a:t>
            </a:r>
            <a:endParaRPr lang="id-ID"/>
          </a:p>
        </p:txBody>
      </p:sp>
      <p:sp>
        <p:nvSpPr>
          <p:cNvPr id="3" name="Tampungan Konten 2">
            <a:extLst>
              <a:ext uri="{FF2B5EF4-FFF2-40B4-BE49-F238E27FC236}">
                <a16:creationId xmlns:a16="http://schemas.microsoft.com/office/drawing/2014/main" id="{07BA3E4A-F672-3FD4-BA51-98B3E3F471EB}"/>
              </a:ext>
            </a:extLst>
          </p:cNvPr>
          <p:cNvSpPr>
            <a:spLocks noGrp="1"/>
          </p:cNvSpPr>
          <p:nvPr>
            <p:ph idx="1"/>
          </p:nvPr>
        </p:nvSpPr>
        <p:spPr>
          <a:xfrm>
            <a:off x="2165569" y="1956816"/>
            <a:ext cx="7860863" cy="4024884"/>
          </a:xfrm>
        </p:spPr>
        <p:txBody>
          <a:bodyPr vert="horz" lIns="91440" tIns="45720" rIns="91440" bIns="45720" rtlCol="0" anchor="t">
            <a:normAutofit/>
          </a:bodyPr>
          <a:lstStyle/>
          <a:p>
            <a:pPr marL="0" indent="0" algn="ctr">
              <a:buNone/>
            </a:pPr>
            <a:r>
              <a:rPr lang="id-ID" sz="2400">
                <a:ea typeface="+mn-lt"/>
                <a:cs typeface="+mn-lt"/>
              </a:rPr>
              <a:t>Model simulasi ABM perburuan Gajah Sumatera dapat diterapkan sebagai model yang dapat digunakan untuk mengimplementasikan skenario yang terjadi di lapangan dan mengambil langkah strategis konservasi Gajah Sumatera yang didukung dengan data-data real di lapangan, seperti pergerakan gajah dan kondisi geografis kantung-kantung Gajah Sumatera.</a:t>
            </a:r>
            <a:endParaRPr lang="id-ID" sz="2400">
              <a:cs typeface="Calibri" panose="020F0502020204030204"/>
            </a:endParaRPr>
          </a:p>
        </p:txBody>
      </p:sp>
    </p:spTree>
    <p:extLst>
      <p:ext uri="{BB962C8B-B14F-4D97-AF65-F5344CB8AC3E}">
        <p14:creationId xmlns:p14="http://schemas.microsoft.com/office/powerpoint/2010/main" val="3126457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B4A210-69D1-CE7A-4B5D-90CE4BB9740A}"/>
              </a:ext>
            </a:extLst>
          </p:cNvPr>
          <p:cNvSpPr>
            <a:spLocks noGrp="1"/>
          </p:cNvSpPr>
          <p:nvPr>
            <p:ph type="title"/>
          </p:nvPr>
        </p:nvSpPr>
        <p:spPr>
          <a:xfrm>
            <a:off x="841248" y="256032"/>
            <a:ext cx="10506456" cy="1014984"/>
          </a:xfrm>
        </p:spPr>
        <p:txBody>
          <a:bodyPr anchor="b">
            <a:normAutofit/>
          </a:bodyPr>
          <a:lstStyle/>
          <a:p>
            <a:r>
              <a:rPr lang="en-US">
                <a:cs typeface="Calibri Light"/>
              </a:rPr>
              <a:t>Agent Based Modeling (ABM)</a:t>
            </a: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DEFB41C7-E912-C1B4-1B66-2F0D430BCABB}"/>
              </a:ext>
            </a:extLst>
          </p:cNvPr>
          <p:cNvGraphicFramePr>
            <a:graphicFrameLocks noGrp="1"/>
          </p:cNvGraphicFramePr>
          <p:nvPr>
            <p:ph idx="1"/>
            <p:extLst>
              <p:ext uri="{D42A27DB-BD31-4B8C-83A1-F6EECF244321}">
                <p14:modId xmlns:p14="http://schemas.microsoft.com/office/powerpoint/2010/main" val="837548536"/>
              </p:ext>
            </p:extLst>
          </p:nvPr>
        </p:nvGraphicFramePr>
        <p:xfrm>
          <a:off x="835725" y="2023137"/>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424031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Judul 1">
            <a:extLst>
              <a:ext uri="{FF2B5EF4-FFF2-40B4-BE49-F238E27FC236}">
                <a16:creationId xmlns:a16="http://schemas.microsoft.com/office/drawing/2014/main" id="{0D0AF430-DEA0-0156-526E-C647FB6D8642}"/>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a:solidFill>
                  <a:srgbClr val="FFFFFF"/>
                </a:solidFill>
                <a:cs typeface="Calibri Light"/>
              </a:rPr>
              <a:t>KERANGKA SIMULASI</a:t>
            </a:r>
            <a:endParaRPr lang="en-US" sz="8000" kern="1200">
              <a:solidFill>
                <a:srgbClr val="FFFFFF"/>
              </a:solidFill>
              <a:latin typeface="+mj-lt"/>
              <a:ea typeface="+mj-ea"/>
              <a:cs typeface="+mj-cs"/>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4088279726"/>
      </p:ext>
    </p:ext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Layar Lebar</PresentationFormat>
  <Slides>34</Slides>
  <Notes>0</Notes>
  <HiddenSlides>0</HiddenSlides>
  <ScaleCrop>false</ScaleCrop>
  <HeadingPairs>
    <vt:vector size="4" baseType="variant">
      <vt:variant>
        <vt:lpstr>Tema</vt:lpstr>
      </vt:variant>
      <vt:variant>
        <vt:i4>1</vt:i4>
      </vt:variant>
      <vt:variant>
        <vt:lpstr>Judul Slide</vt:lpstr>
      </vt:variant>
      <vt:variant>
        <vt:i4>34</vt:i4>
      </vt:variant>
    </vt:vector>
  </HeadingPairs>
  <TitlesOfParts>
    <vt:vector size="35" baseType="lpstr">
      <vt:lpstr>office theme</vt:lpstr>
      <vt:lpstr>Simulasi Perburuan Gajah Sumatera dengan Metode Agent Based Modeling</vt:lpstr>
      <vt:lpstr>PENDAHULUAN</vt:lpstr>
      <vt:lpstr>Latar Belakang</vt:lpstr>
      <vt:lpstr>Presentasi PowerPoint</vt:lpstr>
      <vt:lpstr>Angka Kematian Gajah Sumatera</vt:lpstr>
      <vt:lpstr>TUJUAN</vt:lpstr>
      <vt:lpstr>MANFAAT</vt:lpstr>
      <vt:lpstr>Agent Based Modeling (ABM)</vt:lpstr>
      <vt:lpstr>KERANGKA SIMULASI</vt:lpstr>
      <vt:lpstr>Agen   Agen I: gajah  Agen II: pemburu  Interaksi: perburuan Gajah oleh pemburu  </vt:lpstr>
      <vt:lpstr>Perilaku Agen</vt:lpstr>
      <vt:lpstr>Presentasi PowerPoint</vt:lpstr>
      <vt:lpstr>DESAIN KONSEP PENELITIAN</vt:lpstr>
      <vt:lpstr>SKENARIO 1</vt:lpstr>
      <vt:lpstr>SKENARIO 2</vt:lpstr>
      <vt:lpstr>SKENARIO3 </vt:lpstr>
      <vt:lpstr>HASIL DAN PEMBAHASAN</vt:lpstr>
      <vt:lpstr>Skenario 1</vt:lpstr>
      <vt:lpstr>Skenario 1</vt:lpstr>
      <vt:lpstr>Skenario 2</vt:lpstr>
      <vt:lpstr>Skenario 2</vt:lpstr>
      <vt:lpstr>Skenario 2</vt:lpstr>
      <vt:lpstr>Skenario 2</vt:lpstr>
      <vt:lpstr>Skenario 2</vt:lpstr>
      <vt:lpstr>Skenario 2</vt:lpstr>
      <vt:lpstr>Skenario 3</vt:lpstr>
      <vt:lpstr>Skenario 3</vt:lpstr>
      <vt:lpstr>Skenario 3</vt:lpstr>
      <vt:lpstr>Skenario 3</vt:lpstr>
      <vt:lpstr>Skenario 3</vt:lpstr>
      <vt:lpstr>Skenario 3</vt:lpstr>
      <vt:lpstr>KESIMPULAN</vt:lpstr>
      <vt:lpstr>Presentasi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2022-03-22T03:26:09Z</dcterms:created>
  <dcterms:modified xsi:type="dcterms:W3CDTF">2022-05-26T01:42:28Z</dcterms:modified>
</cp:coreProperties>
</file>